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6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/>
              <a:t>ترنيمة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هو الرب هو الرب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99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</a:t>
            </a:r>
            <a:r>
              <a:rPr lang="ar-EG" sz="6600" b="1" dirty="0"/>
              <a:t>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EG" sz="6600" b="1" dirty="0"/>
              <a:t>هو الرب، هو الرب</a:t>
            </a:r>
            <a:br>
              <a:rPr lang="ar-EG" sz="6600" b="1" dirty="0"/>
            </a:br>
            <a:r>
              <a:rPr lang="ar-EG" sz="6600" b="1" dirty="0"/>
              <a:t>قد قام من الأموات وهو الرب</a:t>
            </a:r>
            <a:br>
              <a:rPr lang="ar-EG" sz="6600" b="1" dirty="0"/>
            </a:br>
            <a:r>
              <a:rPr lang="ar-EG" sz="6600" b="1" dirty="0"/>
              <a:t>كل ركبة تنحني ولسان يعترف</a:t>
            </a:r>
            <a:br>
              <a:rPr lang="ar-EG" sz="6600" b="1" dirty="0"/>
            </a:br>
            <a:r>
              <a:rPr lang="ar-EG" sz="6600" b="1" dirty="0"/>
              <a:t>أن يسوع المسيح هو الرب</a:t>
            </a:r>
            <a:br>
              <a:rPr lang="ar-EG" sz="6600" b="1" dirty="0"/>
            </a:b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2-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أنت الرب ، أنت الرب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قد قمت من الأموات أنت الرب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كل ركب</a:t>
            </a:r>
            <a:r>
              <a:rPr lang="ar-EG" sz="6600" b="1" dirty="0">
                <a:solidFill>
                  <a:srgbClr val="00582A"/>
                </a:solidFill>
              </a:rPr>
              <a:t>ة</a:t>
            </a:r>
            <a:r>
              <a:rPr lang="ar-SA" sz="6600" b="1" dirty="0">
                <a:solidFill>
                  <a:srgbClr val="00582A"/>
                </a:solidFill>
              </a:rPr>
              <a:t> تنحني ولسانٍ يعترف،</a:t>
            </a: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إن يسوع المسيح هو الرب</a:t>
            </a:r>
          </a:p>
          <a:p>
            <a:pPr algn="ctr"/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SA" sz="66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1046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r>
              <a:rPr lang="ar-SA" sz="6600" b="1" dirty="0"/>
              <a:t> </a:t>
            </a:r>
            <a:endParaRPr lang="ar-EG" sz="6600" b="1" dirty="0"/>
          </a:p>
          <a:p>
            <a:pPr algn="ctr" rtl="1"/>
            <a:r>
              <a:rPr lang="ar-SA" sz="6600" b="1" dirty="0"/>
              <a:t>حقًا قام، حقًا قام</a:t>
            </a:r>
          </a:p>
          <a:p>
            <a:pPr algn="ctr" rtl="1"/>
            <a:r>
              <a:rPr lang="ar-SA" sz="6600" b="1" dirty="0"/>
              <a:t>قام من بين الأموات حقًا قام</a:t>
            </a:r>
          </a:p>
          <a:p>
            <a:pPr algn="ctr" rtl="1"/>
            <a:r>
              <a:rPr lang="ar-SA" sz="6600" b="1" dirty="0"/>
              <a:t>كل ركب</a:t>
            </a:r>
            <a:r>
              <a:rPr lang="ar-EG" sz="6600" b="1"/>
              <a:t>ة</a:t>
            </a:r>
            <a:r>
              <a:rPr lang="ar-SA" sz="6600" b="1" dirty="0"/>
              <a:t> تنحني ولسانٍ يعترف،</a:t>
            </a:r>
          </a:p>
          <a:p>
            <a:pPr algn="ctr" rtl="1"/>
            <a:r>
              <a:rPr lang="ar-SA" sz="6600" b="1" dirty="0"/>
              <a:t>إن يسوع المسيح حقًا قام</a:t>
            </a:r>
          </a:p>
          <a:p>
            <a:pPr algn="ctr"/>
            <a:br>
              <a:rPr lang="ar-SA" sz="6600" b="1" dirty="0"/>
            </a:b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SA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</TotalTime>
  <Words>92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2024-04-27T15:42:14Z</dcterms:modified>
</cp:coreProperties>
</file>