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277" r:id="rId3"/>
    <p:sldId id="369" r:id="rId4"/>
    <p:sldId id="370" r:id="rId5"/>
    <p:sldId id="371" r:id="rId6"/>
    <p:sldId id="379" r:id="rId7"/>
    <p:sldId id="376" r:id="rId8"/>
    <p:sldId id="374" r:id="rId9"/>
    <p:sldId id="380" r:id="rId10"/>
    <p:sldId id="378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369"/>
            <p14:sldId id="370"/>
            <p14:sldId id="371"/>
            <p14:sldId id="379"/>
            <p14:sldId id="376"/>
            <p14:sldId id="374"/>
            <p14:sldId id="380"/>
            <p14:sldId id="37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48" y="34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هو قــــال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87476"/>
            <a:ext cx="9982199" cy="809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 </a:t>
            </a:r>
          </a:p>
          <a:p>
            <a:pPr algn="ctr" rtl="1"/>
            <a:r>
              <a:rPr lang="ar-EG" sz="7200" b="1" dirty="0"/>
              <a:t>(قدام حاجات </a:t>
            </a:r>
            <a:r>
              <a:rPr lang="ar-EG" sz="7200" b="1" dirty="0" err="1"/>
              <a:t>ملهاش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جواب قدام ألم فوق الاحتمال</a:t>
            </a:r>
            <a:br>
              <a:rPr lang="ar-EG" sz="7200" b="1" dirty="0"/>
            </a:br>
            <a:r>
              <a:rPr lang="ar-EG" sz="7200" b="1" dirty="0"/>
              <a:t>قدام إله وكأنه غاب </a:t>
            </a:r>
          </a:p>
          <a:p>
            <a:pPr algn="ctr" rtl="1"/>
            <a:r>
              <a:rPr lang="ar-EG" sz="7200" b="1" dirty="0"/>
              <a:t>وكل سهم شك بسؤال)2</a:t>
            </a:r>
          </a:p>
          <a:p>
            <a:pPr algn="ctr"/>
            <a:br>
              <a:rPr lang="ar-EG" sz="7200" b="1" dirty="0"/>
            </a:br>
            <a:endParaRPr lang="ar-EG" sz="8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81000"/>
            <a:ext cx="9982199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3300"/>
                </a:solidFill>
              </a:rPr>
              <a:t>القرار: </a:t>
            </a: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(بإيه أرد بإيه أصد </a:t>
            </a: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وإيه سند غير هو قال)2</a:t>
            </a:r>
            <a:br>
              <a:rPr lang="ar-EG" sz="7200" b="1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بإيه أرد بإيه أصد </a:t>
            </a: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وإيه سند غير هو قال</a:t>
            </a:r>
            <a:br>
              <a:rPr lang="ar-EG" sz="7200" b="1" dirty="0">
                <a:solidFill>
                  <a:srgbClr val="003300"/>
                </a:solidFill>
              </a:rPr>
            </a:br>
            <a:endParaRPr lang="ar-SA" sz="80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14400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(هو قال..هو قال)2 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هو قال </a:t>
            </a:r>
            <a:r>
              <a:rPr lang="ar-EG" sz="7200" b="1" dirty="0" err="1">
                <a:solidFill>
                  <a:srgbClr val="003300"/>
                </a:solidFill>
              </a:rPr>
              <a:t>ماتخافشي</a:t>
            </a:r>
            <a:r>
              <a:rPr lang="ar-EG" sz="7200" b="1" dirty="0">
                <a:solidFill>
                  <a:srgbClr val="003300"/>
                </a:solidFill>
              </a:rPr>
              <a:t> يا ابني</a:t>
            </a:r>
            <a:br>
              <a:rPr lang="ar-EG" sz="7200" b="1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(هو قال..هو قال)2 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واللي قال ولا مرة سابني</a:t>
            </a:r>
          </a:p>
          <a:p>
            <a:pPr algn="ctr"/>
            <a:br>
              <a:rPr lang="ar-EG" sz="7200" b="1" dirty="0">
                <a:solidFill>
                  <a:srgbClr val="003300"/>
                </a:solidFill>
              </a:rPr>
            </a:br>
            <a:endParaRPr lang="ar-EG" sz="88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52472"/>
            <a:ext cx="9982199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 </a:t>
            </a:r>
          </a:p>
          <a:p>
            <a:pPr algn="ctr" rtl="1"/>
            <a:r>
              <a:rPr lang="ar-EG" sz="7200" b="1" dirty="0"/>
              <a:t>(قدام زمن </a:t>
            </a:r>
            <a:r>
              <a:rPr lang="ar-EG" sz="7200" b="1" dirty="0" err="1"/>
              <a:t>مافيهوش</a:t>
            </a:r>
            <a:r>
              <a:rPr lang="ar-EG" sz="7200" b="1" dirty="0"/>
              <a:t> صحاب </a:t>
            </a:r>
          </a:p>
          <a:p>
            <a:pPr algn="ctr" rtl="1"/>
            <a:r>
              <a:rPr lang="ar-EG" sz="7200" b="1" dirty="0"/>
              <a:t>قدام سنين مرة وتقال</a:t>
            </a:r>
            <a:br>
              <a:rPr lang="ar-EG" sz="7200" b="1" dirty="0"/>
            </a:br>
            <a:r>
              <a:rPr lang="ar-EG" sz="7200" b="1" dirty="0"/>
              <a:t>قدام بشر زي الذئاب </a:t>
            </a:r>
          </a:p>
          <a:p>
            <a:pPr algn="ctr" rtl="1"/>
            <a:r>
              <a:rPr lang="ar-EG" sz="7200" b="1" dirty="0"/>
              <a:t>قدام عدالة ميزانها مال) </a:t>
            </a:r>
            <a:br>
              <a:rPr lang="ar-EG" sz="7200" b="1" dirty="0"/>
            </a:br>
            <a:endParaRPr lang="ar-EG" sz="8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81000"/>
            <a:ext cx="9982199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3300"/>
                </a:solidFill>
              </a:rPr>
              <a:t>القرار: </a:t>
            </a: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(بإيه أرد بإيه أصد </a:t>
            </a: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وإيه سند غير هو قال)2</a:t>
            </a:r>
            <a:br>
              <a:rPr lang="ar-EG" sz="7200" b="1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بإيه أرد بإيه أصد </a:t>
            </a: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وإيه سند غير هو قال</a:t>
            </a:r>
            <a:br>
              <a:rPr lang="ar-EG" sz="7200" b="1" dirty="0">
                <a:solidFill>
                  <a:srgbClr val="003300"/>
                </a:solidFill>
              </a:rPr>
            </a:br>
            <a:endParaRPr lang="ar-SA" sz="8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816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14400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(هو قال..هو قال)2 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هو قال </a:t>
            </a:r>
            <a:r>
              <a:rPr lang="ar-EG" sz="7200" b="1" dirty="0" err="1">
                <a:solidFill>
                  <a:srgbClr val="003300"/>
                </a:solidFill>
              </a:rPr>
              <a:t>ماتخافشي</a:t>
            </a:r>
            <a:r>
              <a:rPr lang="ar-EG" sz="7200" b="1" dirty="0">
                <a:solidFill>
                  <a:srgbClr val="003300"/>
                </a:solidFill>
              </a:rPr>
              <a:t> يا ابني</a:t>
            </a:r>
            <a:br>
              <a:rPr lang="ar-EG" sz="7200" b="1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(هو قال..هو قال)2 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واللي قال ولا مرة سابني</a:t>
            </a:r>
          </a:p>
          <a:p>
            <a:pPr algn="ctr"/>
            <a:br>
              <a:rPr lang="ar-EG" sz="7200" b="1" dirty="0">
                <a:solidFill>
                  <a:srgbClr val="003300"/>
                </a:solidFill>
              </a:rPr>
            </a:br>
            <a:endParaRPr lang="ar-EG" sz="88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972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52400"/>
            <a:ext cx="9982199" cy="809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 </a:t>
            </a:r>
          </a:p>
          <a:p>
            <a:pPr algn="ctr" rtl="1"/>
            <a:r>
              <a:rPr lang="ar-EG" sz="7200" b="1" dirty="0"/>
              <a:t>(قدام جسد همه التراب </a:t>
            </a:r>
          </a:p>
          <a:p>
            <a:pPr algn="ctr" rtl="1"/>
            <a:r>
              <a:rPr lang="ar-EG" sz="7200" b="1" dirty="0"/>
              <a:t>والذات وكل شهوة بقتال</a:t>
            </a:r>
            <a:br>
              <a:rPr lang="ar-EG" sz="7200" b="1" dirty="0"/>
            </a:br>
            <a:r>
              <a:rPr lang="ar-EG" sz="7200" b="1" dirty="0"/>
              <a:t>والحية رامية من الكتاب </a:t>
            </a:r>
          </a:p>
          <a:p>
            <a:pPr algn="ctr" rtl="1"/>
            <a:r>
              <a:rPr lang="ar-EG" sz="7200" b="1" dirty="0"/>
              <a:t>أنصاص آيات شبكة ضلال)</a:t>
            </a:r>
          </a:p>
          <a:p>
            <a:pPr algn="ctr"/>
            <a:br>
              <a:rPr lang="ar-EG" sz="7200" b="1" dirty="0"/>
            </a:br>
            <a:endParaRPr lang="ar-EG" sz="8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81000"/>
            <a:ext cx="9982199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3300"/>
                </a:solidFill>
              </a:rPr>
              <a:t>القرار: </a:t>
            </a: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(بإيه أرد بإيه أصد </a:t>
            </a: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وإيه سند غير هو قال)2</a:t>
            </a:r>
            <a:br>
              <a:rPr lang="ar-EG" sz="7200" b="1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بإيه أرد بإيه أصد </a:t>
            </a: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وإيه سند غير هو قال</a:t>
            </a:r>
            <a:br>
              <a:rPr lang="ar-EG" sz="7200" b="1" dirty="0">
                <a:solidFill>
                  <a:srgbClr val="003300"/>
                </a:solidFill>
              </a:rPr>
            </a:br>
            <a:endParaRPr lang="ar-SA" sz="8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975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14400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(هو قال..هو قال)2 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هو قال </a:t>
            </a:r>
            <a:r>
              <a:rPr lang="ar-EG" sz="7200" b="1" dirty="0" err="1">
                <a:solidFill>
                  <a:srgbClr val="003300"/>
                </a:solidFill>
              </a:rPr>
              <a:t>ماتخافشي</a:t>
            </a:r>
            <a:r>
              <a:rPr lang="ar-EG" sz="7200" b="1" dirty="0">
                <a:solidFill>
                  <a:srgbClr val="003300"/>
                </a:solidFill>
              </a:rPr>
              <a:t> يا ابني</a:t>
            </a:r>
            <a:br>
              <a:rPr lang="ar-EG" sz="7200" b="1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(هو قال..هو قال)2 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واللي قال ولا مرة سابني</a:t>
            </a:r>
          </a:p>
          <a:p>
            <a:pPr algn="ctr"/>
            <a:br>
              <a:rPr lang="ar-EG" sz="7200" b="1" dirty="0">
                <a:solidFill>
                  <a:srgbClr val="003300"/>
                </a:solidFill>
              </a:rPr>
            </a:br>
            <a:endParaRPr lang="ar-EG" sz="88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630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1723</TotalTime>
  <Words>226</Words>
  <Application>Microsoft Office PowerPoint</Application>
  <PresentationFormat>On-screen Show (4:3)</PresentationFormat>
  <Paragraphs>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216</cp:revision>
  <dcterms:created xsi:type="dcterms:W3CDTF">2021-12-07T14:30:00Z</dcterms:created>
  <dcterms:modified xsi:type="dcterms:W3CDTF">2024-06-03T12:17:23Z</dcterms:modified>
</cp:coreProperties>
</file>