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8" r:id="rId4"/>
    <p:sldId id="309" r:id="rId5"/>
    <p:sldId id="31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هيا نرنم ونرفع الرايات 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نرنم ونرفع الرايات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نهلل لملك الحياة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فهو الإله العظيم المهوب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 يوم مجده يدوم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لملك الملوك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نعظم اسمه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فدانا على عود الصليب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ورفعنا لعرشه العجيب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نسبح ونهتف بابتهاج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نغني نعظم الحمل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فهو بالصلب أعطانا الحياة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وبالقيامة برنا اكتمل</a:t>
            </a:r>
          </a:p>
        </p:txBody>
      </p:sp>
    </p:spTree>
    <p:extLst>
      <p:ext uri="{BB962C8B-B14F-4D97-AF65-F5344CB8AC3E}">
        <p14:creationId xmlns:p14="http://schemas.microsoft.com/office/powerpoint/2010/main" val="64384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لملك الملوك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نعظم اسمه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فدانا على عود الصليب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ورفعنا لعرشه العجيب</a:t>
            </a:r>
          </a:p>
        </p:txBody>
      </p:sp>
    </p:spTree>
    <p:extLst>
      <p:ext uri="{BB962C8B-B14F-4D97-AF65-F5344CB8AC3E}">
        <p14:creationId xmlns:p14="http://schemas.microsoft.com/office/powerpoint/2010/main" val="195065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71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2023-03-30T07:56:29Z</dcterms:modified>
</cp:coreProperties>
</file>