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03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والآن أسبح أعظم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والآن أسبح أعظم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وأحمد ملك السماء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أسبح أعظم ملك السماء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كل أعماله حق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كل طرقه عدل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3744</TotalTime>
  <Words>22</Words>
  <Application>Microsoft Office PowerPoint</Application>
  <PresentationFormat>عرض على الشاشة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302</cp:revision>
  <dcterms:created xsi:type="dcterms:W3CDTF">2021-12-07T14:30:00Z</dcterms:created>
  <dcterms:modified xsi:type="dcterms:W3CDTF">2023-04-05T13:29:16Z</dcterms:modified>
</cp:coreProperties>
</file>