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تنادي الأغاني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تنادي الأغاني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يسافر مكاني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كأنه سفينة تأخذني إليك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(تنادي الأغاني يسافر مكاني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كأنه سفينة تأخذني إليك)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تضيع الثواني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تزيد الأماني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حب السكينة وأنا بين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(تضيع الثواني تزيد الأماني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حب السكينة وأنا بين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425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</a:t>
            </a: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تضيع الثواني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تزيد الأماني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حب السكينة وأنا بين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(تضيع الثواني تزيد الأماني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حب السكينة وأنا بين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242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</a:t>
            </a: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تطمن خُطايا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بتمحي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خَطايا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بدمك شارينا بنادي عليك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(تطمن خُطايا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بتمحي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خَطايا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بدمك شارينا بنادي عليك)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870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</a:t>
            </a: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يزيد اشتياقي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تدور السواقي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وتروي مدينة زارعها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بإيديك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(يزيد اشتياقي تدور السواقي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وتروي مدينة زارعها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بإيديك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)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7988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6</a:t>
            </a:r>
            <a:r>
              <a:rPr lang="ar-EG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أجمل حكاية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فصول الرواية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بتحكي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علينا وتحكي عليك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 أجمل حكاية فصول الرواية </a:t>
            </a:r>
          </a:p>
          <a:p>
            <a:pPr algn="ctr" rtl="1"/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بتحكي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علينا وتحكي عليك)</a:t>
            </a: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7837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3770</TotalTime>
  <Words>166</Words>
  <Application>Microsoft Office PowerPoint</Application>
  <PresentationFormat>عرض على الشاشة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305</cp:revision>
  <dcterms:created xsi:type="dcterms:W3CDTF">2021-12-07T14:30:00Z</dcterms:created>
  <dcterms:modified xsi:type="dcterms:W3CDTF">2023-11-27T10:09:06Z</dcterms:modified>
</cp:coreProperties>
</file>