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03" r:id="rId3"/>
    <p:sldId id="304" r:id="rId4"/>
    <p:sldId id="305" r:id="rId5"/>
    <p:sldId id="306" r:id="rId6"/>
    <p:sldId id="307" r:id="rId7"/>
    <p:sldId id="308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4"/>
            <p14:sldId id="305"/>
            <p14:sldId id="306"/>
            <p14:sldId id="307"/>
            <p14:sldId id="30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90" d="100"/>
          <a:sy n="90" d="100"/>
        </p:scale>
        <p:origin x="1704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وإنت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معايا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تنادي الأغاني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  <a:endParaRPr lang="ar-EG" sz="48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وإنت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معايا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تنادي الأغاني </a:t>
            </a:r>
          </a:p>
          <a:p>
            <a:pPr algn="ctr" rtl="1"/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وإنت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معايا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يسافر مكاني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كأنه سفينة تأخذني إليك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(تنادي الأغاني يسافر مكاني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كأنه سفينة تأخذني إليك)</a:t>
            </a: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en-US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</a:t>
            </a:r>
            <a:r>
              <a:rPr lang="ar-EG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-</a:t>
            </a:r>
            <a:endParaRPr lang="ar-EG" sz="48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وإنت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معايا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تضيع الثواني </a:t>
            </a:r>
          </a:p>
          <a:p>
            <a:pPr algn="ctr" rtl="1"/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وإنت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معايا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تزيد الأماني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 حب السكينة وأنا بين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إيديك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(تضيع الثواني تزيد الأماني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 حب السكينة وأنا بين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إيديك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)</a:t>
            </a: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9425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en-US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</a:t>
            </a:r>
            <a:r>
              <a:rPr lang="ar-EG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-</a:t>
            </a:r>
            <a:endParaRPr lang="ar-EG" sz="48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وإنت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معايا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تضيع الثواني </a:t>
            </a:r>
          </a:p>
          <a:p>
            <a:pPr algn="ctr" rtl="1"/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وإنت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معايا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تزيد الأماني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 حب السكينة وأنا بين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إيديك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(تضيع الثواني تزيد الأماني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 حب السكينة وأنا بين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إيديك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)</a:t>
            </a: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</a:t>
            </a:r>
          </a:p>
          <a:p>
            <a:pPr algn="ctr" rtl="1"/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2429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en-US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4</a:t>
            </a:r>
            <a:r>
              <a:rPr lang="ar-EG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-</a:t>
            </a:r>
            <a:endParaRPr lang="ar-EG" sz="48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وإنت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معايا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تطمن خُطايا </a:t>
            </a:r>
          </a:p>
          <a:p>
            <a:pPr algn="ctr" rtl="1"/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وإنت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معايا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بتمحي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خَطايا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بدمك شارينا بنادي عليك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(تطمن خُطايا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بتمحي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خَطايا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بدمك شارينا بنادي عليك)</a:t>
            </a: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2870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en-US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5</a:t>
            </a:r>
            <a:r>
              <a:rPr lang="ar-EG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-</a:t>
            </a:r>
            <a:endParaRPr lang="ar-EG" sz="48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وإنت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معايا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يزيد اشتياقي </a:t>
            </a:r>
          </a:p>
          <a:p>
            <a:pPr algn="ctr" rtl="1"/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وإنت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معايا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تدور السواقي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وتروي مدينة زارعها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بإيديك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(يزيد اشتياقي تدور السواقي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وتروي مدينة زارعها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بإيديك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)</a:t>
            </a: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79884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en-US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6</a:t>
            </a:r>
            <a:r>
              <a:rPr lang="ar-EG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-</a:t>
            </a:r>
            <a:endParaRPr lang="ar-EG" sz="48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وإنت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معايا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في أجمل حكاية </a:t>
            </a:r>
          </a:p>
          <a:p>
            <a:pPr algn="ctr" rtl="1"/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وإنت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معايا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فصول الرواية </a:t>
            </a:r>
          </a:p>
          <a:p>
            <a:pPr algn="ctr" rtl="1"/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بتحكي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علينا وتحكي عليك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(في أجمل حكاية فصول الرواية </a:t>
            </a:r>
          </a:p>
          <a:p>
            <a:pPr algn="ctr" rtl="1"/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بتحكي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علينا وتحكي عليك)</a:t>
            </a: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7837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3770</TotalTime>
  <Words>166</Words>
  <Application>Microsoft Office PowerPoint</Application>
  <PresentationFormat>عرض على الشاشة (4:3)</PresentationFormat>
  <Paragraphs>39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305</cp:revision>
  <dcterms:created xsi:type="dcterms:W3CDTF">2021-12-07T14:30:00Z</dcterms:created>
  <dcterms:modified xsi:type="dcterms:W3CDTF">2023-11-27T10:09:06Z</dcterms:modified>
</cp:coreProperties>
</file>