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8" r:id="rId3"/>
    <p:sldId id="303" r:id="rId4"/>
    <p:sldId id="309" r:id="rId5"/>
    <p:sldId id="31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8"/>
            <p14:sldId id="303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0" d="100"/>
          <a:sy n="70" d="100"/>
        </p:scale>
        <p:origin x="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وسط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الألام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آراك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إلهي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(وسط ال</a:t>
            </a: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آ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لام أراك إلهي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وسط الأحزان تعزي حياتي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وسط الظلام تنير طريقي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وسط الأشواك تمسك بيميني)2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فأتي إليك وثقتي لديك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أطرح خوفي وضيقي في يديك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(فأنت يسوعي ماسكاً يدي)2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(وسط الدروب أنت صديقي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معي في الغربة أنت رفيقي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الممات أنت رحيمي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السماء أنت حبيبي)2</a:t>
            </a:r>
          </a:p>
        </p:txBody>
      </p:sp>
    </p:spTree>
    <p:extLst>
      <p:ext uri="{BB962C8B-B14F-4D97-AF65-F5344CB8AC3E}">
        <p14:creationId xmlns:p14="http://schemas.microsoft.com/office/powerpoint/2010/main" val="250904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فأتي إليك وثقتي لديك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أطرح خوفي وضيقي في يديك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(فأنت يسوعي ماسكاً يدي)2</a:t>
            </a:r>
          </a:p>
        </p:txBody>
      </p:sp>
    </p:spTree>
    <p:extLst>
      <p:ext uri="{BB962C8B-B14F-4D97-AF65-F5344CB8AC3E}">
        <p14:creationId xmlns:p14="http://schemas.microsoft.com/office/powerpoint/2010/main" val="208200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3750</TotalTime>
  <Words>82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2024-04-28T19:38:42Z</dcterms:modified>
</cp:coreProperties>
</file>