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8" r:id="rId3"/>
    <p:sldId id="314" r:id="rId4"/>
    <p:sldId id="310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14"/>
            <p14:sldId id="310"/>
            <p14:sldId id="315"/>
            <p14:sldId id="316"/>
            <p14:sldId id="317"/>
            <p14:sldId id="318"/>
            <p14:sldId id="319"/>
            <p14:sldId id="320"/>
            <p14:sldId id="3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وقت الشدة ووقت الضيق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وَقت الشِّدَّة ووَقت الضِّيــق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مَدِّيت لي إيدَكْ يايَسُـوعْ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العَالَم مالقيتشِي صَديــق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يِشْبِعْني مِنْ بَعْد الجُوعْ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13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وَحْدَكْ تِشْبِعْني وتِرْويني </a:t>
            </a:r>
          </a:p>
          <a:p>
            <a:pPr algn="ctr" rtl="1">
              <a:lnSpc>
                <a:spcPct val="20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(مِنْ أعْظم وأطهَر يَنبوعْ)2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1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223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وَقت آلامي لَقيتَك رَبِّـي 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تِحْمِلني وتطيِّب قلبـــي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عَزِّيتني في حُزْني وكَربي 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قوِّيتني في هَمِّي وتَعَبي</a:t>
            </a:r>
            <a:endParaRPr lang="ar-EG" sz="13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06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مين غيرَك كان واقِف جَنبي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(يمْسَح مِنْ عيني الدُّموعْ)2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13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873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وَقت الشِّدَّة ووَقت الضِّيــق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مَدِّيت لي إيدَكْ يايَسُـوعْ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العَالَم مالقيتشِي صَديــق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يِشْبِعْني مِنْ بَعْد الجُوعْ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13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6781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وَحْدَكْ تِشْبِعْني وتِرْويني </a:t>
            </a:r>
          </a:p>
          <a:p>
            <a:pPr algn="ctr" rtl="1">
              <a:lnSpc>
                <a:spcPct val="20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(مِنْ أعْظم وأطهَر يَنبوعْ)2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1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4452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حُبَّك غالي ماأعْظم حُبَّك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حَبِّيتني يايَسُـــــوع مِنْ قلبك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وقبلت تِطَهَّرنــــي بِدَمَّك</a:t>
            </a:r>
          </a:p>
          <a:p>
            <a:pPr algn="ctr" rtl="1">
              <a:lnSpc>
                <a:spcPct val="150000"/>
              </a:lnSpc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وآثامي خَبِّيتها في جَنبكْ</a:t>
            </a:r>
            <a:endParaRPr lang="ar-EG" sz="13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272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غَمَرِتْنِي حِنِّيِّة قلبكْ  </a:t>
            </a:r>
          </a:p>
          <a:p>
            <a:pPr algn="ctr" rtl="1">
              <a:lnSpc>
                <a:spcPct val="20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(بَعْد ماكان أمَلي مَقطُوعْ)2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13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943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وَقت الشِّدَّة ووَقت الضِّيــق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مَدِّيت لي إيدَكْ يايَسُـوعْ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في العَالَم مالقيتشِي صَديــق 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يِشْبِعْني مِنْ بَعْد الجُوعْ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13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189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وَحْدَكْ تِشْبِعْني وتِرْويني </a:t>
            </a:r>
          </a:p>
          <a:p>
            <a:pPr algn="ctr" rtl="1">
              <a:lnSpc>
                <a:spcPct val="20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(مِنْ أعْظم وأطهَر يَنبوعْ)2</a:t>
            </a:r>
            <a:b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1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002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3771</TotalTime>
  <Words>161</Words>
  <Application>Microsoft Office PowerPoint</Application>
  <PresentationFormat>On-screen Show (4:3)</PresentationFormat>
  <Paragraphs>25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308</cp:revision>
  <dcterms:created xsi:type="dcterms:W3CDTF">2021-12-07T14:30:00Z</dcterms:created>
  <dcterms:modified xsi:type="dcterms:W3CDTF">2024-06-04T07:58:15Z</dcterms:modified>
</cp:coreProperties>
</file>