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8" r:id="rId3"/>
    <p:sldId id="310" r:id="rId4"/>
    <p:sldId id="311" r:id="rId5"/>
    <p:sldId id="312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7" d="100"/>
          <a:sy n="57" d="100"/>
        </p:scale>
        <p:origin x="48" y="1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وقت المحن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ملقاش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المحن مالقاش أحن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منك أنت تضمني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أكيد وأبقي سعيد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وأحس بيك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بتحبني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تسمع وتشفي تعطي ويكفي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ويفيض كلامك بالحنان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وألقاك أمامي راحتي وسلامي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نوري ونبع من الأمان</a:t>
            </a: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اللي فات من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تعزيات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يشهد لوعدك الأمين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حي بوجود يمحي السدود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ويفك قيد المتعبين</a:t>
            </a:r>
          </a:p>
        </p:txBody>
      </p:sp>
    </p:spTree>
    <p:extLst>
      <p:ext uri="{BB962C8B-B14F-4D97-AF65-F5344CB8AC3E}">
        <p14:creationId xmlns:p14="http://schemas.microsoft.com/office/powerpoint/2010/main" val="3769590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لامس وجودك خيرك وجودك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رغم الصعاب اللي تزيد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بأشهد لحبك وحنان قلبك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تظهر تملي بفجر جديد</a:t>
            </a:r>
          </a:p>
        </p:txBody>
      </p:sp>
    </p:spTree>
    <p:extLst>
      <p:ext uri="{BB962C8B-B14F-4D97-AF65-F5344CB8AC3E}">
        <p14:creationId xmlns:p14="http://schemas.microsoft.com/office/powerpoint/2010/main" val="313045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3764</TotalTime>
  <Words>66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307</cp:revision>
  <dcterms:created xsi:type="dcterms:W3CDTF">2021-12-07T14:30:00Z</dcterms:created>
  <dcterms:modified xsi:type="dcterms:W3CDTF">2024-06-16T07:58:22Z</dcterms:modified>
</cp:coreProperties>
</file>