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12" r:id="rId3"/>
    <p:sldId id="311" r:id="rId4"/>
    <p:sldId id="313" r:id="rId5"/>
    <p:sldId id="314" r:id="rId6"/>
    <p:sldId id="315" r:id="rId7"/>
    <p:sldId id="316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1"/>
            <p14:sldId id="313"/>
            <p14:sldId id="314"/>
            <p14:sldId id="315"/>
            <p14:sldId id="31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66" d="100"/>
          <a:sy n="66" d="100"/>
        </p:scale>
        <p:origin x="60" y="2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/>
              <a:t>يا إلهي يا حبيبي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إلهي يا حبيبي راحتي العظمى الوثيقة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ضمان النفس في شتى تهاويل الخليقة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عزاء القلب يا ملجاه في الدنيا الغريقة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كلها وهم يزول إنما أنت الحقيقة</a:t>
            </a: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يا إلهي يا حبيبي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هب لعيني إلهي أن تراك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وأمتعن عيشي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(كل عمري في رضاك)2َ</a:t>
            </a:r>
          </a:p>
        </p:txBody>
      </p:sp>
    </p:spTree>
    <p:extLst>
      <p:ext uri="{BB962C8B-B14F-4D97-AF65-F5344CB8AC3E}">
        <p14:creationId xmlns:p14="http://schemas.microsoft.com/office/powerpoint/2010/main" val="277583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حبيبي أشبعني مالئاً كل احتياجي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حبك ربي بقلبي فيه لي كل علاجي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ليس يكفيني سواه وهو يكفي كل راجي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فائضاً بالدفء والنعماء حولي كسياجي</a:t>
            </a:r>
          </a:p>
        </p:txBody>
      </p:sp>
    </p:spTree>
    <p:extLst>
      <p:ext uri="{BB962C8B-B14F-4D97-AF65-F5344CB8AC3E}">
        <p14:creationId xmlns:p14="http://schemas.microsoft.com/office/powerpoint/2010/main" val="3853964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يا إلهي يا حبيبي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هب لعيني إلهي أن تراك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وأمتعن عيشي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(كل عمري في رضاك)2َ</a:t>
            </a:r>
          </a:p>
        </p:txBody>
      </p:sp>
    </p:spTree>
    <p:extLst>
      <p:ext uri="{BB962C8B-B14F-4D97-AF65-F5344CB8AC3E}">
        <p14:creationId xmlns:p14="http://schemas.microsoft.com/office/powerpoint/2010/main" val="2905428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أعطني رؤيا محياك وما </a:t>
            </a:r>
            <a:r>
              <a:rPr lang="ar-EG" sz="4800" b="1" i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أبهى المحيا</a:t>
            </a:r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أشبعن قلبي بمرآك هنا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مادمت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حياً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ليس معنى للحياة دونك فادن إلي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ولتكن مني قريباً بل تفضل سد علي</a:t>
            </a:r>
          </a:p>
        </p:txBody>
      </p:sp>
    </p:spTree>
    <p:extLst>
      <p:ext uri="{BB962C8B-B14F-4D97-AF65-F5344CB8AC3E}">
        <p14:creationId xmlns:p14="http://schemas.microsoft.com/office/powerpoint/2010/main" val="464307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يا إلهي يا حبيبي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هب لعيني إلهي أن تراك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وأمتعن عيشي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(كل عمري في رضاك)2َ</a:t>
            </a:r>
          </a:p>
        </p:txBody>
      </p:sp>
    </p:spTree>
    <p:extLst>
      <p:ext uri="{BB962C8B-B14F-4D97-AF65-F5344CB8AC3E}">
        <p14:creationId xmlns:p14="http://schemas.microsoft.com/office/powerpoint/2010/main" val="4235958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3782</TotalTime>
  <Words>152</Words>
  <Application>Microsoft Office PowerPoint</Application>
  <PresentationFormat>On-screen Show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314</cp:revision>
  <dcterms:created xsi:type="dcterms:W3CDTF">2021-12-07T14:30:00Z</dcterms:created>
  <dcterms:modified xsi:type="dcterms:W3CDTF">2024-06-04T08:15:11Z</dcterms:modified>
</cp:coreProperties>
</file>