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10" r:id="rId3"/>
    <p:sldId id="308" r:id="rId4"/>
    <p:sldId id="311" r:id="rId5"/>
    <p:sldId id="312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0"/>
            <p14:sldId id="308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9" d="100"/>
          <a:sy n="59" d="100"/>
        </p:scale>
        <p:origin x="56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ياللي فديت حياتنا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(ياللي  فاديت حياتنا  واشتريتنا بدم ثمين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ماضينا يشهد  </a:t>
            </a:r>
          </a:p>
          <a:p>
            <a:pPr algn="ctr" rtl="1"/>
            <a:r>
              <a:rPr lang="ar-EG" sz="7200" b="1" dirty="0">
                <a:solidFill>
                  <a:srgbClr val="000000"/>
                </a:solidFill>
                <a:latin typeface="Helvetica Neue"/>
                <a:cs typeface="+mn-cs"/>
              </a:rPr>
              <a:t>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إنك لينا أمين ومعين) 2</a:t>
            </a: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(وانت اللي جمعتنا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ووحدت قلبنا) 2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بنهدي لك عمرنا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ملكنا وربنا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بنسلمك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حياتنا 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وبنهديلك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كل الأيام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عايزين نعيش لك عمرنا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ونحط عندك كل الأحلام) 2</a:t>
            </a:r>
          </a:p>
        </p:txBody>
      </p:sp>
    </p:spTree>
    <p:extLst>
      <p:ext uri="{BB962C8B-B14F-4D97-AF65-F5344CB8AC3E}">
        <p14:creationId xmlns:p14="http://schemas.microsoft.com/office/powerpoint/2010/main" val="3687161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(وانت اللي جمعتنا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ووحدت قلبنا) 2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بنهدي لك عمرنا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ملكنا وربنا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36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3770</TotalTime>
  <Words>71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309</cp:revision>
  <dcterms:created xsi:type="dcterms:W3CDTF">2021-12-07T14:30:00Z</dcterms:created>
  <dcterms:modified xsi:type="dcterms:W3CDTF">2024-06-07T20:13:21Z</dcterms:modified>
</cp:coreProperties>
</file>