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5" r:id="rId3"/>
    <p:sldId id="336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0" d="100"/>
          <a:sy n="70" d="100"/>
        </p:scale>
        <p:origin x="6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Arial" charset="0"/>
                <a:cs typeface="Arial" charset="0"/>
              </a:rPr>
              <a:t>يا الهي قد خلقتني كاملا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45369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يا إلَهي قد خَلَقتَنـي كَامِلاً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فأبدَعْتَ في خَلقِكَ</a:t>
            </a:r>
            <a:br>
              <a:rPr lang="ar-EG" sz="6000" b="1" dirty="0">
                <a:latin typeface="Arial" charset="0"/>
                <a:cs typeface="Arial" charset="0"/>
              </a:rPr>
            </a:br>
            <a:r>
              <a:rPr lang="ar-EG" sz="6000" b="1" dirty="0">
                <a:latin typeface="Arial" charset="0"/>
                <a:cs typeface="Arial" charset="0"/>
              </a:rPr>
              <a:t>وَأمَرْتَني بأن أكونَ كَامِلاً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فأنا طَــوْعُ أمْرِكَ</a:t>
            </a:r>
            <a:br>
              <a:rPr lang="ar-EG" sz="6000" b="1" dirty="0">
                <a:latin typeface="Arial" charset="0"/>
                <a:cs typeface="Arial" charset="0"/>
              </a:rPr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45369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اِفتَحْ عَيْنَــــــــــــيَّ سَيِّدِي فأرَاكَ</a:t>
            </a:r>
            <a:br>
              <a:rPr lang="ar-EG" sz="6000" b="1" dirty="0">
                <a:latin typeface="Arial" charset="0"/>
                <a:cs typeface="Arial" charset="0"/>
              </a:rPr>
            </a:br>
            <a:r>
              <a:rPr lang="ar-EG" sz="6000" b="1" dirty="0">
                <a:latin typeface="Arial" charset="0"/>
                <a:cs typeface="Arial" charset="0"/>
              </a:rPr>
              <a:t>وَعَرِّفَنـِّـــــــــــــي سَيِّدِي مَن أنتَ</a:t>
            </a:r>
            <a:br>
              <a:rPr lang="ar-EG" sz="6000" b="1" dirty="0">
                <a:latin typeface="Arial" charset="0"/>
                <a:cs typeface="Arial" charset="0"/>
              </a:rPr>
            </a:br>
            <a:r>
              <a:rPr lang="ar-EG" sz="6000" b="1" dirty="0">
                <a:latin typeface="Arial" charset="0"/>
                <a:cs typeface="Arial" charset="0"/>
              </a:rPr>
              <a:t>دَرِّبَنِّي سَيِّدِي حَتَّى أسْعَى نَحْوَكَ</a:t>
            </a:r>
            <a:br>
              <a:rPr lang="ar-EG" sz="6000" b="1" dirty="0">
                <a:latin typeface="Arial" charset="0"/>
                <a:cs typeface="Arial" charset="0"/>
              </a:rPr>
            </a:br>
            <a:r>
              <a:rPr lang="ar-EG" sz="6000" b="1" dirty="0">
                <a:latin typeface="Arial" charset="0"/>
                <a:cs typeface="Arial" charset="0"/>
              </a:rPr>
              <a:t>(فأصِيــــرَ كامِــــــلاً مِثلَــــــــكَ)2</a:t>
            </a:r>
            <a:br>
              <a:rPr lang="ar-EG" sz="6000" b="1" dirty="0">
                <a:latin typeface="Arial" charset="0"/>
                <a:cs typeface="Arial" charset="0"/>
              </a:rPr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46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2024-04-28T19:41:27Z</dcterms:modified>
</cp:coreProperties>
</file>