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25" r:id="rId3"/>
    <p:sldId id="335" r:id="rId4"/>
    <p:sldId id="384" r:id="rId5"/>
    <p:sldId id="391" r:id="rId6"/>
    <p:sldId id="385" r:id="rId7"/>
    <p:sldId id="392" r:id="rId8"/>
    <p:sldId id="388" r:id="rId9"/>
    <p:sldId id="393" r:id="rId10"/>
    <p:sldId id="386" r:id="rId11"/>
    <p:sldId id="394" r:id="rId12"/>
    <p:sldId id="390" r:id="rId13"/>
    <p:sldId id="395" r:id="rId14"/>
    <p:sldId id="29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5" d="100"/>
          <a:sy n="65" d="100"/>
        </p:scale>
        <p:origin x="88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76200" y="1066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SA" altLang="zh-CN" sz="8000" b="1" dirty="0"/>
              <a:t>يا خاطي اعرف طريقك </a:t>
            </a:r>
            <a:r>
              <a:rPr lang="ar-EG" altLang="zh-CN" sz="8000" b="1" dirty="0"/>
              <a:t>          </a:t>
            </a:r>
            <a:endParaRPr lang="en-US" altLang="zh-CN" sz="8000" b="1" dirty="0"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100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/>
              <a:t>1-</a:t>
            </a:r>
          </a:p>
          <a:p>
            <a:pPr algn="ctr" rtl="1">
              <a:defRPr/>
            </a:pPr>
            <a:r>
              <a:rPr lang="ar-SA" altLang="zh-CN" sz="6600" b="1" dirty="0"/>
              <a:t>يا خاطي اعرف طريقك</a:t>
            </a:r>
            <a:endParaRPr lang="ar-EG" altLang="zh-CN" sz="6600" b="1" dirty="0"/>
          </a:p>
          <a:p>
            <a:pPr algn="ctr" rtl="1">
              <a:defRPr/>
            </a:pPr>
            <a:r>
              <a:rPr lang="ar-SA" altLang="zh-CN" sz="6600" b="1" dirty="0"/>
              <a:t>ارجع لـربك وتـوب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/>
              <a:t> </a:t>
            </a:r>
            <a:r>
              <a:rPr lang="ar-SA" altLang="zh-CN" sz="6600" b="1" dirty="0"/>
              <a:t>خـذ المسيح من نصيبك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أعظـم نصيب للشعـوب</a:t>
            </a:r>
            <a:endParaRPr lang="en-US" sz="6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20554"/>
            <a:ext cx="9220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والنور ينور حياتك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نور المسيح العجيب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 </a:t>
            </a:r>
            <a:r>
              <a:rPr lang="ar-SA" altLang="zh-CN" sz="6600" b="1" dirty="0">
                <a:solidFill>
                  <a:srgbClr val="003300"/>
                </a:solidFill>
              </a:rPr>
              <a:t>ويغسـلـك من ذنوبك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يسـوع بـدم الصليب</a:t>
            </a:r>
            <a:r>
              <a:rPr lang="en-US" altLang="zh-CN" sz="6600" b="1" dirty="0">
                <a:solidFill>
                  <a:srgbClr val="003300"/>
                </a:solidFill>
                <a:ea typeface="SimSun" pitchFamily="2" charset="-122"/>
              </a:rPr>
              <a:t> 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1802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/>
              <a:t>2-</a:t>
            </a:r>
          </a:p>
          <a:p>
            <a:pPr algn="ctr" rtl="1">
              <a:defRPr/>
            </a:pPr>
            <a:r>
              <a:rPr lang="ar-EG" altLang="zh-CN" sz="6600" b="1" dirty="0"/>
              <a:t>إ</a:t>
            </a:r>
            <a:r>
              <a:rPr lang="ar-SA" altLang="zh-CN" sz="6600" b="1" dirty="0"/>
              <a:t>بليس بيخدع ضميرك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/>
              <a:t> إ</a:t>
            </a:r>
            <a:r>
              <a:rPr lang="ar-SA" altLang="zh-CN" sz="6600" b="1" dirty="0"/>
              <a:t>بليس بيخدع عينيك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/>
              <a:t> </a:t>
            </a:r>
            <a:r>
              <a:rPr lang="ar-SA" altLang="zh-CN" sz="6600" b="1" dirty="0"/>
              <a:t>في الدنيا دايماً يغـرك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/>
              <a:t> إ</a:t>
            </a:r>
            <a:r>
              <a:rPr lang="ar-SA" altLang="zh-CN" sz="6600" b="1" dirty="0"/>
              <a:t>بليس بيكـذب عـليك</a:t>
            </a:r>
            <a:endParaRPr lang="en-US" sz="6600" b="1" dirty="0"/>
          </a:p>
          <a:p>
            <a:pPr algn="ctr" rtl="1"/>
            <a:endParaRPr lang="nl-NL" sz="6600" b="1" dirty="0"/>
          </a:p>
          <a:p>
            <a:pPr algn="ctr" rtl="1"/>
            <a:endParaRPr lang="ar-SA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20554"/>
            <a:ext cx="9220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والنور ينور حياتك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نور المسيح العجيب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 </a:t>
            </a:r>
            <a:r>
              <a:rPr lang="ar-SA" altLang="zh-CN" sz="6600" b="1" dirty="0">
                <a:solidFill>
                  <a:srgbClr val="003300"/>
                </a:solidFill>
              </a:rPr>
              <a:t>ويغسـلـك من ذنوبك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يسـوع بـدم الصليب</a:t>
            </a:r>
            <a:r>
              <a:rPr lang="en-US" altLang="zh-CN" sz="6600" b="1" dirty="0">
                <a:solidFill>
                  <a:srgbClr val="003300"/>
                </a:solidFill>
                <a:ea typeface="SimSun" pitchFamily="2" charset="-122"/>
              </a:rPr>
              <a:t> 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0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906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/>
              <a:t>3-</a:t>
            </a:r>
          </a:p>
          <a:p>
            <a:pPr algn="ctr" rtl="1">
              <a:defRPr/>
            </a:pPr>
            <a:r>
              <a:rPr lang="ar-SA" altLang="zh-CN" sz="6600" b="1" dirty="0"/>
              <a:t>اهـرب من الـدنيا حالاً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واسـمع كـلام الكتاب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كل اللي في الأرض فاني</a:t>
            </a:r>
            <a:r>
              <a:rPr lang="ar-EG" altLang="zh-CN" sz="6600" b="1" dirty="0"/>
              <a:t> 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</a:t>
            </a:r>
            <a:r>
              <a:rPr lang="ar-EG" altLang="zh-CN" sz="6600" b="1" dirty="0"/>
              <a:t>أ</a:t>
            </a:r>
            <a:r>
              <a:rPr lang="ar-SA" altLang="zh-CN" sz="6600" b="1" dirty="0"/>
              <a:t>شواك ومر</a:t>
            </a:r>
            <a:r>
              <a:rPr lang="ar-EG" altLang="zh-CN" sz="6600" b="1" dirty="0"/>
              <a:t> </a:t>
            </a:r>
            <a:r>
              <a:rPr lang="ar-SA" altLang="zh-CN" sz="6600" b="1" dirty="0"/>
              <a:t>وعذاب</a:t>
            </a:r>
            <a:endParaRPr lang="en-US" sz="6600" b="1" dirty="0"/>
          </a:p>
          <a:p>
            <a:pPr algn="ctr" rtl="1"/>
            <a:endParaRPr lang="ar-SA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20554"/>
            <a:ext cx="9220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والنور ينور حياتك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نور المسيح العجيب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 </a:t>
            </a:r>
            <a:r>
              <a:rPr lang="ar-SA" altLang="zh-CN" sz="6600" b="1" dirty="0">
                <a:solidFill>
                  <a:srgbClr val="003300"/>
                </a:solidFill>
              </a:rPr>
              <a:t>ويغسـلـك من ذنوبك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يسـوع بـدم الصليب</a:t>
            </a:r>
            <a:r>
              <a:rPr lang="en-US" altLang="zh-CN" sz="6600" b="1" dirty="0">
                <a:solidFill>
                  <a:srgbClr val="003300"/>
                </a:solidFill>
                <a:ea typeface="SimSun" pitchFamily="2" charset="-122"/>
              </a:rPr>
              <a:t> 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71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52400" y="3668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/>
              <a:t>4-</a:t>
            </a:r>
          </a:p>
          <a:p>
            <a:pPr algn="ctr" rtl="1">
              <a:defRPr/>
            </a:pPr>
            <a:r>
              <a:rPr lang="ar-SA" altLang="zh-CN" sz="6600" b="1" dirty="0"/>
              <a:t>في لحظـة واحدة تـتغـيـر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/>
              <a:t> </a:t>
            </a:r>
            <a:r>
              <a:rPr lang="ar-SA" altLang="zh-CN" sz="6600" b="1" dirty="0"/>
              <a:t>وتـصـبـح ابـنـاً سـعيـد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مـن الخـطـية تـتـحـرر 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وتتـولـد من جـديـد</a:t>
            </a:r>
            <a:r>
              <a:rPr lang="en-US" altLang="zh-CN" sz="6600" b="1" dirty="0">
                <a:ea typeface="SimSun" pitchFamily="2" charset="-122"/>
              </a:rPr>
              <a:t> </a:t>
            </a:r>
            <a:endParaRPr lang="en-US" sz="6600" b="1" dirty="0"/>
          </a:p>
          <a:p>
            <a:pPr algn="ctr"/>
            <a:endParaRPr lang="ar-SA" sz="6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20554"/>
            <a:ext cx="9220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والنور ينور حياتك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نور المسيح العجيب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 </a:t>
            </a:r>
            <a:r>
              <a:rPr lang="ar-SA" altLang="zh-CN" sz="6600" b="1" dirty="0">
                <a:solidFill>
                  <a:srgbClr val="003300"/>
                </a:solidFill>
              </a:rPr>
              <a:t>ويغسـلـك من ذنوبك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يسـوع بـدم الصليب</a:t>
            </a:r>
            <a:r>
              <a:rPr lang="en-US" altLang="zh-CN" sz="6600" b="1" dirty="0">
                <a:solidFill>
                  <a:srgbClr val="003300"/>
                </a:solidFill>
                <a:ea typeface="SimSun" pitchFamily="2" charset="-122"/>
              </a:rPr>
              <a:t> 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405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52400" y="5443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/>
              <a:t>5-</a:t>
            </a:r>
          </a:p>
          <a:p>
            <a:pPr algn="ctr" rtl="1">
              <a:defRPr/>
            </a:pPr>
            <a:r>
              <a:rPr lang="ar-SA" altLang="zh-CN" sz="6600" b="1" dirty="0"/>
              <a:t>يسـوع يحـقـق آمـالك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إن كـنـت تـرجـع إليه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/>
              <a:t> </a:t>
            </a:r>
            <a:r>
              <a:rPr lang="ar-SA" altLang="zh-CN" sz="6600" b="1" dirty="0"/>
              <a:t>تعـال سـلـم له قـلـبـك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وإلـق حـمـلـك عـليـه</a:t>
            </a:r>
            <a:endParaRPr lang="en-US" sz="6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20554"/>
            <a:ext cx="9220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والنور ينور حياتك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نور المسيح العجيب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 </a:t>
            </a:r>
            <a:r>
              <a:rPr lang="ar-SA" altLang="zh-CN" sz="6600" b="1" dirty="0">
                <a:solidFill>
                  <a:srgbClr val="003300"/>
                </a:solidFill>
              </a:rPr>
              <a:t>ويغسـلـك من ذنوبك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يسـوع بـدم الصليب</a:t>
            </a:r>
            <a:r>
              <a:rPr lang="en-US" altLang="zh-CN" sz="6600" b="1" dirty="0">
                <a:solidFill>
                  <a:srgbClr val="003300"/>
                </a:solidFill>
                <a:ea typeface="SimSun" pitchFamily="2" charset="-122"/>
              </a:rPr>
              <a:t> 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585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52400" y="64662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/>
              <a:t>6-</a:t>
            </a:r>
          </a:p>
          <a:p>
            <a:pPr algn="ctr" rtl="1">
              <a:defRPr/>
            </a:pPr>
            <a:r>
              <a:rPr lang="ar-SA" altLang="zh-CN" sz="6600" b="1" dirty="0"/>
              <a:t>وتـضـمـن الأبـديــة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وتعيـش في فـلـك النجاة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مع الكـنيسة المفـدية</a:t>
            </a:r>
            <a:endParaRPr lang="en-US" altLang="zh-CN" sz="6600" b="1" dirty="0"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/>
              <a:t> فـي ظـل رب الحــيــاة</a:t>
            </a:r>
            <a:r>
              <a:rPr lang="en-US" altLang="zh-CN" sz="6600" b="1" i="1" dirty="0">
                <a:solidFill>
                  <a:srgbClr val="FFFF66"/>
                </a:solidFill>
                <a:ea typeface="SimSun" pitchFamily="2" charset="-122"/>
              </a:rPr>
              <a:t> </a:t>
            </a:r>
            <a:endParaRPr lang="en-US" sz="6600" b="1" i="1" dirty="0">
              <a:solidFill>
                <a:srgbClr val="FFFF66"/>
              </a:solidFill>
            </a:endParaRPr>
          </a:p>
          <a:p>
            <a:pPr algn="ctr" rtl="1">
              <a:defRPr/>
            </a:pPr>
            <a:endParaRPr lang="en-US" sz="6600" b="1" dirty="0">
              <a:solidFill>
                <a:srgbClr val="FFFF66"/>
              </a:solidFill>
            </a:endParaRPr>
          </a:p>
          <a:p>
            <a:pPr algn="ctr"/>
            <a:endParaRPr lang="ar-SA" sz="6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20554"/>
            <a:ext cx="9220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القرار:</a:t>
            </a: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والنور ينور حياتك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نور المسيح العجيب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6600" b="1" dirty="0">
                <a:solidFill>
                  <a:srgbClr val="003300"/>
                </a:solidFill>
              </a:rPr>
              <a:t> </a:t>
            </a:r>
            <a:r>
              <a:rPr lang="ar-SA" altLang="zh-CN" sz="6600" b="1" dirty="0">
                <a:solidFill>
                  <a:srgbClr val="003300"/>
                </a:solidFill>
              </a:rPr>
              <a:t>ويغسـلـك من ذنوبك</a:t>
            </a:r>
            <a:endParaRPr lang="en-US" altLang="zh-CN" sz="6600" b="1" dirty="0">
              <a:solidFill>
                <a:srgbClr val="003300"/>
              </a:solidFill>
              <a:ea typeface="SimSun" pitchFamily="2" charset="-122"/>
            </a:endParaRPr>
          </a:p>
          <a:p>
            <a:pPr algn="ctr" rtl="1">
              <a:defRPr/>
            </a:pPr>
            <a:r>
              <a:rPr lang="ar-SA" altLang="zh-CN" sz="6600" b="1" dirty="0">
                <a:solidFill>
                  <a:srgbClr val="003300"/>
                </a:solidFill>
              </a:rPr>
              <a:t> يسـوع بـدم الصليب</a:t>
            </a:r>
            <a:r>
              <a:rPr lang="en-US" altLang="zh-CN" sz="6600" b="1" dirty="0">
                <a:solidFill>
                  <a:srgbClr val="003300"/>
                </a:solidFill>
                <a:ea typeface="SimSun" pitchFamily="2" charset="-122"/>
              </a:rPr>
              <a:t> </a:t>
            </a:r>
            <a:endParaRPr 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569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215</Words>
  <Application>Microsoft Office PowerPoint</Application>
  <PresentationFormat>On-screen Show (4:3)</PresentationFormat>
  <Paragraphs>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127</cp:revision>
  <dcterms:created xsi:type="dcterms:W3CDTF">2021-12-07T14:30:00Z</dcterms:created>
  <dcterms:modified xsi:type="dcterms:W3CDTF">2024-06-04T08:25:00Z</dcterms:modified>
</cp:coreProperties>
</file>