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12" r:id="rId3"/>
    <p:sldId id="311" r:id="rId4"/>
    <p:sldId id="313" r:id="rId5"/>
    <p:sldId id="314" r:id="rId6"/>
    <p:sldId id="315" r:id="rId7"/>
    <p:sldId id="316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12"/>
            <p14:sldId id="311"/>
            <p14:sldId id="313"/>
            <p14:sldId id="314"/>
            <p14:sldId id="315"/>
            <p14:sldId id="31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57" d="100"/>
          <a:sy n="57" d="100"/>
        </p:scale>
        <p:origin x="48" y="4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altLang="ar-EG" sz="7200" b="1" dirty="0"/>
              <a:t>يا راحتي يا فرحتي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أحبك أعبدك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أنت لي أنا لك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تنسيني وقتي بقربك </a:t>
            </a:r>
          </a:p>
        </p:txBody>
      </p:sp>
    </p:spTree>
    <p:extLst>
      <p:ext uri="{BB962C8B-B14F-4D97-AF65-F5344CB8AC3E}">
        <p14:creationId xmlns:p14="http://schemas.microsoft.com/office/powerpoint/2010/main" val="3382864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أحبك يا سيدي</a:t>
            </a:r>
          </a:p>
          <a:p>
            <a:pPr algn="ctr" rtl="1">
              <a:lnSpc>
                <a:spcPct val="150000"/>
              </a:lnSpc>
            </a:pPr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أنا لك بجملتي</a:t>
            </a:r>
          </a:p>
        </p:txBody>
      </p:sp>
    </p:spTree>
    <p:extLst>
      <p:ext uri="{BB962C8B-B14F-4D97-AF65-F5344CB8AC3E}">
        <p14:creationId xmlns:p14="http://schemas.microsoft.com/office/powerpoint/2010/main" val="277583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أسرت قلبي بحبك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أشبعت عمري بخيرك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كل حياتي من جودك </a:t>
            </a:r>
          </a:p>
        </p:txBody>
      </p:sp>
    </p:spTree>
    <p:extLst>
      <p:ext uri="{BB962C8B-B14F-4D97-AF65-F5344CB8AC3E}">
        <p14:creationId xmlns:p14="http://schemas.microsoft.com/office/powerpoint/2010/main" val="3546575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أحبك يا سيدي</a:t>
            </a:r>
          </a:p>
          <a:p>
            <a:pPr algn="ctr" rtl="1">
              <a:lnSpc>
                <a:spcPct val="150000"/>
              </a:lnSpc>
            </a:pPr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أنا لك بجملتي</a:t>
            </a:r>
          </a:p>
        </p:txBody>
      </p:sp>
    </p:spTree>
    <p:extLst>
      <p:ext uri="{BB962C8B-B14F-4D97-AF65-F5344CB8AC3E}">
        <p14:creationId xmlns:p14="http://schemas.microsoft.com/office/powerpoint/2010/main" val="4281284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أسرت قلبي بحبك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أشبعت عمري بخيرك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كل حياتي من جودك 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5361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أحبك يا سيدي</a:t>
            </a:r>
          </a:p>
          <a:p>
            <a:pPr algn="ctr" rtl="1">
              <a:lnSpc>
                <a:spcPct val="150000"/>
              </a:lnSpc>
            </a:pPr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أنا لك بجملتي</a:t>
            </a:r>
          </a:p>
        </p:txBody>
      </p:sp>
    </p:spTree>
    <p:extLst>
      <p:ext uri="{BB962C8B-B14F-4D97-AF65-F5344CB8AC3E}">
        <p14:creationId xmlns:p14="http://schemas.microsoft.com/office/powerpoint/2010/main" val="3505511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3792</TotalTime>
  <Words>64</Words>
  <Application>Microsoft Office PowerPoint</Application>
  <PresentationFormat>On-screen Show (4:3)</PresentationFormat>
  <Paragraphs>23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318</cp:revision>
  <dcterms:created xsi:type="dcterms:W3CDTF">2021-12-07T14:30:00Z</dcterms:created>
  <dcterms:modified xsi:type="dcterms:W3CDTF">2024-06-16T08:00:24Z</dcterms:modified>
</cp:coreProperties>
</file>