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25" r:id="rId3"/>
    <p:sldId id="335" r:id="rId4"/>
    <p:sldId id="367" r:id="rId5"/>
    <p:sldId id="364" r:id="rId6"/>
    <p:sldId id="359" r:id="rId7"/>
    <p:sldId id="368" r:id="rId8"/>
    <p:sldId id="365" r:id="rId9"/>
    <p:sldId id="363" r:id="rId10"/>
    <p:sldId id="369" r:id="rId11"/>
    <p:sldId id="366" r:id="rId12"/>
    <p:sldId id="29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 varScale="1">
        <p:scale>
          <a:sx n="56" d="100"/>
          <a:sy n="56" d="100"/>
        </p:scale>
        <p:origin x="64" y="4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143000"/>
            <a:ext cx="9144000" cy="2657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ترنيمة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latin typeface="Arial" charset="0"/>
                <a:cs typeface="Arial" charset="0"/>
              </a:rPr>
              <a:t>يا رب فـك القيـود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79822"/>
            <a:ext cx="91440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يا رب فـك القيـود</a:t>
            </a:r>
          </a:p>
          <a:p>
            <a:pPr algn="ctr" rtl="1"/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من سجني طلعن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ـ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ي</a:t>
            </a:r>
            <a:endParaRPr lang="ar-EG" sz="7200" b="1" dirty="0">
              <a:solidFill>
                <a:srgbClr val="003300"/>
              </a:solidFill>
              <a:latin typeface="Arial" charset="0"/>
              <a:cs typeface="Arial" charset="0"/>
            </a:endParaRPr>
          </a:p>
          <a:p>
            <a:pPr algn="ctr" rtl="1"/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و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 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اهدم جميع الس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ـ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دود </a:t>
            </a:r>
            <a:endParaRPr lang="ar-EG" sz="7200" b="1" dirty="0">
              <a:solidFill>
                <a:srgbClr val="003300"/>
              </a:solidFill>
              <a:latin typeface="Arial" charset="0"/>
              <a:cs typeface="Arial" charset="0"/>
            </a:endParaRPr>
          </a:p>
          <a:p>
            <a:pPr algn="ctr" rtl="1"/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قدام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ــ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ي و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 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ارفعن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ــ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ي</a:t>
            </a:r>
            <a:endParaRPr lang="en-US" sz="7200" b="1" dirty="0">
              <a:solidFill>
                <a:srgbClr val="0033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7489"/>
            <a:ext cx="92202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1-</a:t>
            </a:r>
          </a:p>
          <a:p>
            <a:pPr algn="ctr"/>
            <a:r>
              <a:rPr lang="ar-EG" sz="7200" b="1" dirty="0"/>
              <a:t>خايف خايف </a:t>
            </a:r>
          </a:p>
          <a:p>
            <a:pPr algn="ctr"/>
            <a:r>
              <a:rPr lang="ar-EG" sz="7200" b="1" dirty="0"/>
              <a:t>وأصبح خوفي سجاني</a:t>
            </a:r>
            <a:br>
              <a:rPr lang="ar-EG" sz="7200" b="1" dirty="0"/>
            </a:br>
            <a:r>
              <a:rPr lang="ar-EG" sz="7200" b="1" dirty="0"/>
              <a:t>و الخوف حكم على قلبي</a:t>
            </a:r>
          </a:p>
          <a:p>
            <a:pPr algn="ctr"/>
            <a:r>
              <a:rPr lang="ar-EG" sz="7200" b="1" dirty="0"/>
              <a:t> على قلبي ولساني</a:t>
            </a:r>
            <a:br>
              <a:rPr lang="ar-EG" sz="7200" b="1" dirty="0"/>
            </a:br>
            <a:endParaRPr lang="ar-SA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14400"/>
            <a:ext cx="9220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و اللي اتملا بالخوف </a:t>
            </a:r>
          </a:p>
          <a:p>
            <a:pPr algn="ctr"/>
            <a:r>
              <a:rPr lang="ar-EG" sz="7200" b="1" dirty="0"/>
              <a:t>ما يقدرشـــــــــي</a:t>
            </a:r>
            <a:br>
              <a:rPr lang="ar-EG" sz="7200" b="1" dirty="0"/>
            </a:br>
            <a:r>
              <a:rPr lang="ar-EG" sz="7200" b="1" dirty="0"/>
              <a:t>من غير إيديك يرجع </a:t>
            </a:r>
          </a:p>
          <a:p>
            <a:pPr algn="ctr"/>
            <a:r>
              <a:rPr lang="ar-EG" sz="7200" b="1" dirty="0"/>
              <a:t> شجاع شجاع تاني</a:t>
            </a:r>
            <a:endParaRPr lang="ar-SA" sz="7200" b="1" dirty="0"/>
          </a:p>
        </p:txBody>
      </p:sp>
    </p:spTree>
    <p:extLst>
      <p:ext uri="{BB962C8B-B14F-4D97-AF65-F5344CB8AC3E}">
        <p14:creationId xmlns:p14="http://schemas.microsoft.com/office/powerpoint/2010/main" val="910128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79822"/>
            <a:ext cx="91440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يا رب فـك القيـود</a:t>
            </a:r>
          </a:p>
          <a:p>
            <a:pPr algn="ctr" rtl="1"/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من سجني طلعن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ـ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ي</a:t>
            </a:r>
            <a:endParaRPr lang="ar-EG" sz="7200" b="1" dirty="0">
              <a:solidFill>
                <a:srgbClr val="003300"/>
              </a:solidFill>
              <a:latin typeface="Arial" charset="0"/>
              <a:cs typeface="Arial" charset="0"/>
            </a:endParaRPr>
          </a:p>
          <a:p>
            <a:pPr algn="ctr" rtl="1"/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و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 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اهدم جميع الس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ـ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دود </a:t>
            </a:r>
            <a:endParaRPr lang="ar-EG" sz="7200" b="1" dirty="0">
              <a:solidFill>
                <a:srgbClr val="003300"/>
              </a:solidFill>
              <a:latin typeface="Arial" charset="0"/>
              <a:cs typeface="Arial" charset="0"/>
            </a:endParaRPr>
          </a:p>
          <a:p>
            <a:pPr algn="ctr" rtl="1"/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قدام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ــ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ي و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 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ارفعن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ــ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ي</a:t>
            </a:r>
            <a:endParaRPr lang="en-US" sz="7200" b="1" dirty="0">
              <a:solidFill>
                <a:srgbClr val="0033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136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04800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</a:t>
            </a:r>
          </a:p>
          <a:p>
            <a:pPr algn="ctr" rtl="1"/>
            <a:r>
              <a:rPr lang="ar-EG" sz="7200" b="1" dirty="0"/>
              <a:t>بائـــس و يائــــس </a:t>
            </a:r>
          </a:p>
          <a:p>
            <a:pPr algn="ctr" rtl="1"/>
            <a:r>
              <a:rPr lang="ar-EG" sz="7200" b="1" dirty="0"/>
              <a:t>و ليل اليأس ساكـنـي</a:t>
            </a:r>
            <a:br>
              <a:rPr lang="ar-EG" sz="7200" b="1" dirty="0"/>
            </a:br>
            <a:r>
              <a:rPr lang="ar-EG" sz="7200" b="1" dirty="0"/>
              <a:t>ضاعت خيوط الأمل </a:t>
            </a:r>
          </a:p>
          <a:p>
            <a:pPr algn="ctr" rtl="1"/>
            <a:r>
              <a:rPr lang="ar-EG" sz="7200" b="1" dirty="0"/>
              <a:t>والحلم ضاع مني</a:t>
            </a:r>
            <a:endParaRPr lang="ar-SA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8858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نقطة سواد عتمت </a:t>
            </a:r>
          </a:p>
          <a:p>
            <a:pPr algn="ctr" rtl="1"/>
            <a:r>
              <a:rPr lang="ar-EG" sz="7200" b="1" dirty="0"/>
              <a:t>على شمس أحلامي</a:t>
            </a:r>
            <a:br>
              <a:rPr lang="ar-EG" sz="7200" b="1" dirty="0"/>
            </a:br>
            <a:r>
              <a:rPr lang="ar-EG" sz="7200" b="1" dirty="0"/>
              <a:t>يـا رب نورهــــا </a:t>
            </a:r>
          </a:p>
          <a:p>
            <a:pPr algn="ctr" rtl="1"/>
            <a:r>
              <a:rPr lang="ar-EG" sz="7200" b="1" dirty="0"/>
              <a:t>قبـل الليـل مـا يغلبنـي</a:t>
            </a:r>
            <a:endParaRPr lang="ar-SA" sz="7200" b="1" dirty="0"/>
          </a:p>
        </p:txBody>
      </p:sp>
    </p:spTree>
    <p:extLst>
      <p:ext uri="{BB962C8B-B14F-4D97-AF65-F5344CB8AC3E}">
        <p14:creationId xmlns:p14="http://schemas.microsoft.com/office/powerpoint/2010/main" val="940383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79822"/>
            <a:ext cx="91440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يا رب فـك القيـود</a:t>
            </a:r>
          </a:p>
          <a:p>
            <a:pPr algn="ctr" rtl="1"/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من سجني طلعن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ـ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ي</a:t>
            </a:r>
            <a:endParaRPr lang="ar-EG" sz="7200" b="1" dirty="0">
              <a:solidFill>
                <a:srgbClr val="003300"/>
              </a:solidFill>
              <a:latin typeface="Arial" charset="0"/>
              <a:cs typeface="Arial" charset="0"/>
            </a:endParaRPr>
          </a:p>
          <a:p>
            <a:pPr algn="ctr" rtl="1"/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و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 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اهدم جميع الس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ـ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دود </a:t>
            </a:r>
            <a:endParaRPr lang="ar-EG" sz="7200" b="1" dirty="0">
              <a:solidFill>
                <a:srgbClr val="003300"/>
              </a:solidFill>
              <a:latin typeface="Arial" charset="0"/>
              <a:cs typeface="Arial" charset="0"/>
            </a:endParaRPr>
          </a:p>
          <a:p>
            <a:pPr algn="ctr" rtl="1"/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قدام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ــ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ي و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 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ارفعن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ــ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ي</a:t>
            </a:r>
            <a:endParaRPr lang="en-US" sz="7200" b="1" dirty="0">
              <a:solidFill>
                <a:srgbClr val="0033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981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457200"/>
            <a:ext cx="92202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</a:t>
            </a:r>
          </a:p>
          <a:p>
            <a:pPr algn="ctr" rtl="1"/>
            <a:r>
              <a:rPr lang="ar-EG" sz="7200" b="1" dirty="0"/>
              <a:t>مربوط بحبــل </a:t>
            </a:r>
          </a:p>
          <a:p>
            <a:pPr algn="ctr" rtl="1"/>
            <a:r>
              <a:rPr lang="ar-EG" sz="7200" b="1" dirty="0"/>
              <a:t>الحزن في العتمة</a:t>
            </a:r>
            <a:br>
              <a:rPr lang="ar-EG" sz="7200" b="1" dirty="0"/>
            </a:br>
            <a:r>
              <a:rPr lang="ar-EG" sz="7200" b="1" dirty="0"/>
              <a:t>ناسي الفــــــرح </a:t>
            </a:r>
          </a:p>
          <a:p>
            <a:pPr algn="ctr" rtl="1"/>
            <a:r>
              <a:rPr lang="ar-EG" sz="7200" b="1" dirty="0"/>
              <a:t>غافل عن النعمة</a:t>
            </a:r>
            <a:br>
              <a:rPr lang="ar-EG" sz="7200" b="1" dirty="0"/>
            </a:br>
            <a:endParaRPr lang="ar-SA" sz="7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8096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نسيت مباهج </a:t>
            </a:r>
          </a:p>
          <a:p>
            <a:pPr algn="ctr" rtl="1"/>
            <a:r>
              <a:rPr lang="ar-EG" sz="7200" b="1" dirty="0"/>
              <a:t>عشرتي وياك </a:t>
            </a:r>
          </a:p>
          <a:p>
            <a:pPr algn="ctr" rtl="1"/>
            <a:r>
              <a:rPr lang="ar-EG" sz="7200" b="1" dirty="0"/>
              <a:t>وهويت دموعي </a:t>
            </a:r>
          </a:p>
          <a:p>
            <a:pPr algn="ctr" rtl="1"/>
            <a:r>
              <a:rPr lang="ar-EG" sz="7200" b="1" dirty="0"/>
              <a:t>وقعدة الضلمة</a:t>
            </a:r>
            <a:endParaRPr lang="ar-SA" sz="7200" b="1" dirty="0"/>
          </a:p>
        </p:txBody>
      </p:sp>
    </p:spTree>
    <p:extLst>
      <p:ext uri="{BB962C8B-B14F-4D97-AF65-F5344CB8AC3E}">
        <p14:creationId xmlns:p14="http://schemas.microsoft.com/office/powerpoint/2010/main" val="3864822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79822"/>
            <a:ext cx="91440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يا رب فـك القيـود</a:t>
            </a:r>
          </a:p>
          <a:p>
            <a:pPr algn="ctr" rtl="1"/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من سجني طلعن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ـ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ي</a:t>
            </a:r>
            <a:endParaRPr lang="ar-EG" sz="7200" b="1" dirty="0">
              <a:solidFill>
                <a:srgbClr val="003300"/>
              </a:solidFill>
              <a:latin typeface="Arial" charset="0"/>
              <a:cs typeface="Arial" charset="0"/>
            </a:endParaRPr>
          </a:p>
          <a:p>
            <a:pPr algn="ctr" rtl="1"/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و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 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اهدم جميع الس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ـ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دود </a:t>
            </a:r>
            <a:endParaRPr lang="ar-EG" sz="7200" b="1" dirty="0">
              <a:solidFill>
                <a:srgbClr val="003300"/>
              </a:solidFill>
              <a:latin typeface="Arial" charset="0"/>
              <a:cs typeface="Arial" charset="0"/>
            </a:endParaRPr>
          </a:p>
          <a:p>
            <a:pPr algn="ctr" rtl="1"/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قدام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ــ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ي و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 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ارفعن</a:t>
            </a:r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ــ</a:t>
            </a:r>
            <a:r>
              <a:rPr lang="ar-SA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ي</a:t>
            </a:r>
            <a:endParaRPr lang="en-US" sz="7200" b="1" dirty="0">
              <a:solidFill>
                <a:srgbClr val="0033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406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</TotalTime>
  <Words>183</Words>
  <Application>Microsoft Office PowerPoint</Application>
  <PresentationFormat>On-screen Show (4:3)</PresentationFormat>
  <Paragraphs>44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120</cp:revision>
  <dcterms:created xsi:type="dcterms:W3CDTF">2021-12-07T14:30:00Z</dcterms:created>
  <dcterms:modified xsi:type="dcterms:W3CDTF">2024-06-16T08:12:45Z</dcterms:modified>
</cp:coreProperties>
</file>