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548" r:id="rId3"/>
    <p:sldId id="489" r:id="rId4"/>
    <p:sldId id="568" r:id="rId5"/>
    <p:sldId id="567" r:id="rId6"/>
    <p:sldId id="573" r:id="rId7"/>
    <p:sldId id="569" r:id="rId8"/>
    <p:sldId id="574" r:id="rId9"/>
    <p:sldId id="575" r:id="rId10"/>
    <p:sldId id="576" r:id="rId11"/>
    <p:sldId id="577" r:id="rId12"/>
    <p:sldId id="4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1" autoAdjust="0"/>
    <p:restoredTop sz="94660"/>
  </p:normalViewPr>
  <p:slideViewPr>
    <p:cSldViewPr>
      <p:cViewPr varScale="1">
        <p:scale>
          <a:sx n="54" d="100"/>
          <a:sy n="54" d="100"/>
        </p:scale>
        <p:origin x="72" y="4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572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/>
              <a:t>تـرنيـمـة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 </a:t>
            </a:r>
            <a:r>
              <a:rPr lang="ar-SA" sz="7200" b="1" dirty="0"/>
              <a:t>يا صاحِبَ الحَنان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04800"/>
            <a:ext cx="10058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SA" sz="7200" b="1" dirty="0"/>
              <a:t>يا صاحِبَ الحَنان</a:t>
            </a:r>
            <a:endParaRPr lang="ar-EG" sz="7200" b="1" dirty="0"/>
          </a:p>
          <a:p>
            <a:pPr algn="ctr" rtl="1"/>
            <a:r>
              <a:rPr lang="ar-SA" sz="7200" b="1" dirty="0"/>
              <a:t>يا مَلجَ</a:t>
            </a:r>
            <a:r>
              <a:rPr lang="ar-EG" sz="7200" b="1" dirty="0"/>
              <a:t>ـ</a:t>
            </a:r>
            <a:r>
              <a:rPr lang="ar-SA" sz="7200" b="1" dirty="0"/>
              <a:t>أَ النَ</a:t>
            </a:r>
            <a:r>
              <a:rPr lang="ar-EG" sz="7200" b="1" dirty="0"/>
              <a:t>ـ</a:t>
            </a:r>
            <a:r>
              <a:rPr lang="ar-SA" sz="7200" b="1" dirty="0"/>
              <a:t>ف</a:t>
            </a:r>
            <a:r>
              <a:rPr lang="ar-EG" sz="7200" b="1" dirty="0"/>
              <a:t>ـ</a:t>
            </a:r>
            <a:r>
              <a:rPr lang="ar-SA" sz="7200" b="1" dirty="0"/>
              <a:t>سِ</a:t>
            </a:r>
          </a:p>
          <a:p>
            <a:pPr algn="ctr" rtl="1"/>
            <a:r>
              <a:rPr lang="ar-EG" sz="7200" b="1" dirty="0"/>
              <a:t> </a:t>
            </a:r>
            <a:r>
              <a:rPr lang="ar-SA" sz="7200" b="1" dirty="0"/>
              <a:t>أنتَ هوَ الضمان</a:t>
            </a:r>
          </a:p>
          <a:p>
            <a:pPr algn="ctr" rtl="1"/>
            <a:r>
              <a:rPr lang="ar-EG" sz="7200" b="1" dirty="0"/>
              <a:t> </a:t>
            </a:r>
            <a:r>
              <a:rPr lang="ar-SA" sz="7200" b="1" dirty="0"/>
              <a:t>في وَسطِ غُربَتي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52400" y="990600"/>
            <a:ext cx="10058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 </a:t>
            </a:r>
            <a:r>
              <a:rPr lang="en-US" sz="7200" b="1" dirty="0"/>
              <a:t> </a:t>
            </a:r>
            <a:r>
              <a:rPr lang="ar-SA" sz="7200" b="1" dirty="0"/>
              <a:t>أحتاجُ إليك</a:t>
            </a:r>
            <a:r>
              <a:rPr lang="ar-EG" sz="7200" b="1" dirty="0"/>
              <a:t> </a:t>
            </a:r>
            <a:r>
              <a:rPr lang="ar-SA" sz="7200" b="1" dirty="0"/>
              <a:t>أحتاجُ إليك</a:t>
            </a:r>
          </a:p>
          <a:p>
            <a:pPr algn="ctr" rtl="1"/>
            <a:r>
              <a:rPr lang="ar-EG" sz="7200" b="1" dirty="0"/>
              <a:t>  </a:t>
            </a:r>
            <a:r>
              <a:rPr lang="en-US" sz="7200" b="1" dirty="0"/>
              <a:t> </a:t>
            </a:r>
            <a:r>
              <a:rPr lang="ar-SA" sz="7200" b="1" dirty="0"/>
              <a:t>أحتاجُ مِنكَ</a:t>
            </a:r>
            <a:r>
              <a:rPr lang="en-US" sz="7200" b="1" dirty="0"/>
              <a:t> </a:t>
            </a:r>
            <a:r>
              <a:rPr lang="ar-SA" sz="7200" b="1" dirty="0"/>
              <a:t>قوَّةً لتَرفَعني</a:t>
            </a:r>
            <a:endParaRPr lang="ar-EG" sz="7200" b="1" dirty="0"/>
          </a:p>
          <a:p>
            <a:pPr algn="ctr" rtl="1"/>
            <a:r>
              <a:rPr lang="ar-EG" sz="7200" b="1" dirty="0"/>
              <a:t>   </a:t>
            </a:r>
            <a:r>
              <a:rPr lang="ar-SA" sz="7200" b="1" dirty="0"/>
              <a:t>أنتَ وَح</a:t>
            </a:r>
            <a:r>
              <a:rPr lang="ar-EG" sz="7200" b="1" dirty="0"/>
              <a:t>ــ</a:t>
            </a:r>
            <a:r>
              <a:rPr lang="ar-SA" sz="7200" b="1" dirty="0"/>
              <a:t>دَكَ</a:t>
            </a:r>
            <a:r>
              <a:rPr lang="ar-EG" sz="7200" b="1" dirty="0"/>
              <a:t> </a:t>
            </a:r>
            <a:r>
              <a:rPr lang="ar-SA" sz="7200" b="1" dirty="0"/>
              <a:t>أنتَ تُع</a:t>
            </a:r>
            <a:r>
              <a:rPr lang="ar-EG" sz="7200" b="1" dirty="0"/>
              <a:t>ـ</a:t>
            </a:r>
            <a:r>
              <a:rPr lang="ar-SA" sz="7200" b="1" dirty="0"/>
              <a:t>ي</a:t>
            </a:r>
            <a:r>
              <a:rPr lang="ar-EG" sz="7200" b="1" dirty="0"/>
              <a:t>ــ</a:t>
            </a:r>
            <a:r>
              <a:rPr lang="ar-SA" sz="7200" b="1" dirty="0"/>
              <a:t>نُ </a:t>
            </a:r>
            <a:endParaRPr lang="ar-EG" sz="7200" b="1" dirty="0"/>
          </a:p>
          <a:p>
            <a:pPr algn="ctr" rtl="1"/>
            <a:r>
              <a:rPr lang="ar-EG" sz="7200" b="1" dirty="0"/>
              <a:t>   </a:t>
            </a:r>
            <a:r>
              <a:rPr lang="ar-SA" sz="7200" b="1" dirty="0"/>
              <a:t>ضُع</a:t>
            </a:r>
            <a:r>
              <a:rPr lang="ar-EG" sz="7200" b="1" dirty="0"/>
              <a:t>ـ</a:t>
            </a:r>
            <a:r>
              <a:rPr lang="ar-SA" sz="7200" b="1" dirty="0"/>
              <a:t>ف</a:t>
            </a:r>
            <a:r>
              <a:rPr lang="ar-EG" sz="7200" b="1" dirty="0"/>
              <a:t>ــ</a:t>
            </a:r>
            <a:r>
              <a:rPr lang="ar-SA" sz="7200" b="1" dirty="0"/>
              <a:t>ي وَتَرحَ</a:t>
            </a:r>
            <a:r>
              <a:rPr lang="ar-EG" sz="7200" b="1" dirty="0"/>
              <a:t>ـ</a:t>
            </a:r>
            <a:r>
              <a:rPr lang="ar-SA" sz="7200" b="1" dirty="0"/>
              <a:t>من</a:t>
            </a:r>
            <a:r>
              <a:rPr lang="ar-EG" sz="7200" b="1" dirty="0"/>
              <a:t>ـــ</a:t>
            </a:r>
            <a:r>
              <a:rPr lang="ar-SA" sz="7200" b="1" dirty="0"/>
              <a:t>ي</a:t>
            </a:r>
          </a:p>
          <a:p>
            <a:pPr algn="ctr" rtl="1"/>
            <a:endParaRPr lang="ar-SA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311289"/>
            <a:ext cx="10058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ي</a:t>
            </a:r>
            <a:r>
              <a:rPr lang="ar-EG" sz="7200" b="1" dirty="0"/>
              <a:t>ـــ</a:t>
            </a:r>
            <a:r>
              <a:rPr lang="ar-SA" sz="7200" b="1" dirty="0"/>
              <a:t>ا سي</a:t>
            </a:r>
            <a:r>
              <a:rPr lang="ar-EG" sz="7200" b="1" dirty="0"/>
              <a:t>ـــ</a:t>
            </a:r>
            <a:r>
              <a:rPr lang="ar-SA" sz="7200" b="1" dirty="0"/>
              <a:t>ّدي</a:t>
            </a:r>
            <a:r>
              <a:rPr lang="ar-EG" sz="7200" b="1" dirty="0"/>
              <a:t> </a:t>
            </a:r>
          </a:p>
          <a:p>
            <a:pPr algn="ctr" rtl="1"/>
            <a:r>
              <a:rPr lang="ar-SA" sz="7200" b="1" dirty="0"/>
              <a:t>إنّي أُريدُ العُمقَ فيكَ</a:t>
            </a:r>
          </a:p>
          <a:p>
            <a:pPr algn="ctr" rtl="1"/>
            <a:r>
              <a:rPr lang="ar-SA" sz="7200" b="1" dirty="0"/>
              <a:t>فأروِن</a:t>
            </a:r>
            <a:r>
              <a:rPr lang="ar-EG" sz="7200" b="1" dirty="0"/>
              <a:t>ـ</a:t>
            </a:r>
            <a:r>
              <a:rPr lang="ar-SA" sz="7200" b="1" dirty="0"/>
              <a:t>ي وأحمِن</a:t>
            </a:r>
            <a:r>
              <a:rPr lang="ar-EG" sz="7200" b="1" dirty="0"/>
              <a:t>ــ</a:t>
            </a:r>
            <a:r>
              <a:rPr lang="ar-SA" sz="7200" b="1" dirty="0"/>
              <a:t>ي</a:t>
            </a:r>
          </a:p>
          <a:p>
            <a:pPr algn="ctr" rtl="1"/>
            <a:r>
              <a:rPr lang="ar-SA" sz="7200" b="1" dirty="0"/>
              <a:t>إنّي أريدُ نورَ حُبِّ</a:t>
            </a:r>
            <a:r>
              <a:rPr lang="ar-EG" sz="7200" b="1" dirty="0"/>
              <a:t>ـ</a:t>
            </a:r>
            <a:r>
              <a:rPr lang="ar-SA" sz="7200" b="1" dirty="0"/>
              <a:t>كَ</a:t>
            </a:r>
          </a:p>
          <a:p>
            <a:pPr algn="ctr" rtl="1"/>
            <a:r>
              <a:rPr lang="ar-SA" sz="7200" b="1" dirty="0"/>
              <a:t>يَسطَ</a:t>
            </a:r>
            <a:r>
              <a:rPr lang="ar-EG" sz="7200" b="1" dirty="0"/>
              <a:t>ـ</a:t>
            </a:r>
            <a:r>
              <a:rPr lang="ar-SA" sz="7200" b="1" dirty="0"/>
              <a:t>عُ ف</a:t>
            </a:r>
            <a:r>
              <a:rPr lang="ar-EG" sz="7200" b="1" dirty="0"/>
              <a:t>ـ</a:t>
            </a:r>
            <a:r>
              <a:rPr lang="ar-SA" sz="7200" b="1" dirty="0"/>
              <a:t>ي داخل</a:t>
            </a:r>
            <a:r>
              <a:rPr lang="ar-EG" sz="7200" b="1" dirty="0"/>
              <a:t>ـ</a:t>
            </a:r>
            <a:r>
              <a:rPr lang="ar-SA" sz="7200" b="1" dirty="0"/>
              <a:t>ي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387489"/>
            <a:ext cx="10058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القرار: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يا صاحِبَ الحَنان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ها صرخَتي إليك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إنّي إليكَ راج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SA" sz="7200" b="1" dirty="0">
                <a:solidFill>
                  <a:srgbClr val="003300"/>
                </a:solidFill>
              </a:rPr>
              <a:t>عٌ 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راجعٌ إلي</a:t>
            </a:r>
            <a:r>
              <a:rPr lang="ar-EG" sz="7200" b="1" dirty="0">
                <a:solidFill>
                  <a:srgbClr val="003300"/>
                </a:solidFill>
              </a:rPr>
              <a:t>ـــــــ</a:t>
            </a:r>
            <a:r>
              <a:rPr lang="ar-SA" sz="7200" b="1" dirty="0">
                <a:solidFill>
                  <a:srgbClr val="003300"/>
                </a:solidFill>
              </a:rPr>
              <a:t>كْ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1038285"/>
            <a:ext cx="10058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راجعٌ لحِضنِكَ 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راجِعٌ لدربِكَ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أنا راجعٌ لنورِكَ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يا صاحِبَ الحَنان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422493"/>
            <a:ext cx="10058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</a:t>
            </a:r>
            <a:r>
              <a:rPr lang="ar-SA" sz="7200" b="1" dirty="0"/>
              <a:t>يا صاحِبَ الحَنان </a:t>
            </a:r>
            <a:endParaRPr lang="ar-EG" sz="7200" b="1" dirty="0"/>
          </a:p>
          <a:p>
            <a:pPr algn="ctr" rtl="1"/>
            <a:r>
              <a:rPr lang="ar-SA" sz="7200" b="1" dirty="0"/>
              <a:t>يا نبعَ قوَّتي</a:t>
            </a:r>
            <a:r>
              <a:rPr lang="ar-EG" sz="7200" b="1" dirty="0"/>
              <a:t> </a:t>
            </a:r>
          </a:p>
          <a:p>
            <a:pPr algn="ctr" rtl="1"/>
            <a:r>
              <a:rPr lang="ar-SA" sz="7200" b="1" dirty="0"/>
              <a:t>أنتَ وَسطَ الأحزان </a:t>
            </a:r>
            <a:endParaRPr lang="ar-EG" sz="7200" b="1" dirty="0"/>
          </a:p>
          <a:p>
            <a:pPr algn="ctr" rtl="1"/>
            <a:r>
              <a:rPr lang="ar-SA" sz="7200" b="1" dirty="0"/>
              <a:t>تُعزّي</a:t>
            </a:r>
            <a:r>
              <a:rPr lang="ar-EG" sz="7200" b="1" dirty="0"/>
              <a:t> </a:t>
            </a:r>
            <a:r>
              <a:rPr lang="ar-SA" sz="7200" b="1" dirty="0"/>
              <a:t>مُهجتي</a:t>
            </a:r>
          </a:p>
          <a:p>
            <a:pPr algn="ctr" rtl="1"/>
            <a:r>
              <a:rPr lang="ar-SA" sz="7200" b="1" dirty="0"/>
              <a:t>أتوقُ إليكْ</a:t>
            </a:r>
          </a:p>
          <a:p>
            <a:pPr algn="ctr" rtl="1"/>
            <a:endParaRPr lang="ar-SA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841999"/>
            <a:ext cx="10058400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200" b="1" dirty="0"/>
              <a:t>أتوقُ أن تحيا فيَّ يا مَلِكِي</a:t>
            </a:r>
            <a:endParaRPr lang="ar-EG" sz="7200" b="1" dirty="0"/>
          </a:p>
          <a:p>
            <a:pPr algn="ctr" rtl="1">
              <a:lnSpc>
                <a:spcPct val="150000"/>
              </a:lnSpc>
            </a:pPr>
            <a:r>
              <a:rPr lang="ar-SA" sz="7200" b="1" dirty="0"/>
              <a:t>أنتَ بروحِ</a:t>
            </a:r>
            <a:r>
              <a:rPr lang="ar-EG" sz="7200" b="1" dirty="0"/>
              <a:t>ــــــــــــ</a:t>
            </a:r>
            <a:r>
              <a:rPr lang="ar-SA" sz="7200" b="1" dirty="0"/>
              <a:t>كَ</a:t>
            </a:r>
          </a:p>
          <a:p>
            <a:pPr algn="ctr" rtl="1">
              <a:lnSpc>
                <a:spcPct val="150000"/>
              </a:lnSpc>
            </a:pPr>
            <a:r>
              <a:rPr lang="ar-SA" sz="7200" b="1" dirty="0"/>
              <a:t>أنتَ تقودُ عُمري ورِحلتي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346293"/>
            <a:ext cx="10058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ي</a:t>
            </a:r>
            <a:r>
              <a:rPr lang="ar-EG" sz="7200" b="1" dirty="0"/>
              <a:t>ـــ</a:t>
            </a:r>
            <a:r>
              <a:rPr lang="ar-SA" sz="7200" b="1" dirty="0"/>
              <a:t>ا سي</a:t>
            </a:r>
            <a:r>
              <a:rPr lang="ar-EG" sz="7200" b="1" dirty="0"/>
              <a:t>ـــ</a:t>
            </a:r>
            <a:r>
              <a:rPr lang="ar-SA" sz="7200" b="1" dirty="0"/>
              <a:t>ّدي</a:t>
            </a:r>
            <a:endParaRPr lang="ar-EG" sz="7200" b="1" dirty="0"/>
          </a:p>
          <a:p>
            <a:pPr algn="ctr" rtl="1"/>
            <a:r>
              <a:rPr lang="ar-SA" sz="7200" b="1" dirty="0"/>
              <a:t>غيّرْ بروحِكَ حياتي </a:t>
            </a:r>
            <a:endParaRPr lang="ar-EG" sz="7200" b="1" dirty="0"/>
          </a:p>
          <a:p>
            <a:pPr algn="ctr" rtl="1"/>
            <a:r>
              <a:rPr lang="ar-SA" sz="7200" b="1" dirty="0"/>
              <a:t>وأُملُكَنْ</a:t>
            </a:r>
            <a:r>
              <a:rPr lang="ar-EG" sz="7200" b="1" dirty="0"/>
              <a:t> </a:t>
            </a:r>
            <a:r>
              <a:rPr lang="ar-SA" sz="7200" b="1" dirty="0"/>
              <a:t>إرادتي</a:t>
            </a:r>
          </a:p>
          <a:p>
            <a:pPr algn="ctr" rtl="1"/>
            <a:r>
              <a:rPr lang="ar-SA" sz="7200" b="1" dirty="0"/>
              <a:t>إلمِس فؤادي وحَواسي</a:t>
            </a:r>
          </a:p>
          <a:p>
            <a:pPr algn="ctr" rtl="1"/>
            <a:r>
              <a:rPr lang="ar-SA" sz="7200" b="1" dirty="0"/>
              <a:t>بَل وكُلَّ بُنيَتي، يا سيّدي</a:t>
            </a:r>
          </a:p>
          <a:p>
            <a:pPr algn="ctr" rtl="1"/>
            <a:endParaRPr lang="ar-SA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387489"/>
            <a:ext cx="10058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</a:rPr>
              <a:t>القرار: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يا صاحِبَ الحَنان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ها صرخَتي إليك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إنّي إليكَ راج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SA" sz="7200" b="1" dirty="0">
                <a:solidFill>
                  <a:srgbClr val="003300"/>
                </a:solidFill>
              </a:rPr>
              <a:t>عٌ 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راجعٌ إلي</a:t>
            </a:r>
            <a:r>
              <a:rPr lang="ar-EG" sz="7200" b="1" dirty="0">
                <a:solidFill>
                  <a:srgbClr val="003300"/>
                </a:solidFill>
              </a:rPr>
              <a:t>ـــــــ</a:t>
            </a:r>
            <a:r>
              <a:rPr lang="ar-SA" sz="7200" b="1" dirty="0">
                <a:solidFill>
                  <a:srgbClr val="003300"/>
                </a:solidFill>
              </a:rPr>
              <a:t>كْ</a:t>
            </a:r>
          </a:p>
        </p:txBody>
      </p:sp>
    </p:spTree>
    <p:extLst>
      <p:ext uri="{BB962C8B-B14F-4D97-AF65-F5344CB8AC3E}">
        <p14:creationId xmlns:p14="http://schemas.microsoft.com/office/powerpoint/2010/main" val="1556073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1038285"/>
            <a:ext cx="10058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راجعٌ لحِضنِكَ 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راجِعٌ لدربِكَ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أنا راجعٌ لنورِكَ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</a:rPr>
              <a:t>يا صاحِبَ الحَنان</a:t>
            </a:r>
          </a:p>
        </p:txBody>
      </p:sp>
    </p:spTree>
    <p:extLst>
      <p:ext uri="{BB962C8B-B14F-4D97-AF65-F5344CB8AC3E}">
        <p14:creationId xmlns:p14="http://schemas.microsoft.com/office/powerpoint/2010/main" val="2376880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2774</TotalTime>
  <Words>191</Words>
  <Application>Microsoft Office PowerPoint</Application>
  <PresentationFormat>On-screen Show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453</cp:revision>
  <dcterms:created xsi:type="dcterms:W3CDTF">2021-12-07T14:30:00Z</dcterms:created>
  <dcterms:modified xsi:type="dcterms:W3CDTF">2024-06-16T08:16:12Z</dcterms:modified>
</cp:coreProperties>
</file>