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75" r:id="rId2"/>
    <p:sldId id="277" r:id="rId3"/>
    <p:sldId id="274" r:id="rId4"/>
    <p:sldId id="295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691" autoAdjust="0"/>
    <p:restoredTop sz="94660"/>
  </p:normalViewPr>
  <p:slideViewPr>
    <p:cSldViewPr>
      <p:cViewPr varScale="1">
        <p:scale>
          <a:sx n="58" d="100"/>
          <a:sy n="58" d="100"/>
        </p:scale>
        <p:origin x="40" y="38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6/4/2024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6/4/2024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179255"/>
            <a:ext cx="9144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ترنيمة</a:t>
            </a:r>
          </a:p>
          <a:p>
            <a:pPr algn="ctr" rtl="1"/>
            <a:r>
              <a:rPr lang="ar-SA" sz="7200" b="1" dirty="0">
                <a:latin typeface="Arial" charset="0"/>
                <a:cs typeface="Arial" charset="0"/>
              </a:rPr>
              <a:t>يا ف</a:t>
            </a:r>
            <a:r>
              <a:rPr lang="ar-EG" sz="7200" b="1" dirty="0">
                <a:latin typeface="Arial" charset="0"/>
                <a:cs typeface="Arial" charset="0"/>
              </a:rPr>
              <a:t>ـ</a:t>
            </a:r>
            <a:r>
              <a:rPr lang="ar-SA" sz="7200" b="1" dirty="0">
                <a:latin typeface="Arial" charset="0"/>
                <a:cs typeface="Arial" charset="0"/>
              </a:rPr>
              <a:t>اديَّ أن</a:t>
            </a:r>
            <a:r>
              <a:rPr lang="ar-EG" sz="7200" b="1" dirty="0">
                <a:latin typeface="Arial" charset="0"/>
                <a:cs typeface="Arial" charset="0"/>
              </a:rPr>
              <a:t>ـ</a:t>
            </a:r>
            <a:r>
              <a:rPr lang="ar-SA" sz="7200" b="1" dirty="0">
                <a:latin typeface="Arial" charset="0"/>
                <a:cs typeface="Arial" charset="0"/>
              </a:rPr>
              <a:t>ا آت</a:t>
            </a:r>
            <a:r>
              <a:rPr lang="ar-EG" sz="7200" b="1" dirty="0">
                <a:latin typeface="Arial" charset="0"/>
                <a:cs typeface="Arial" charset="0"/>
              </a:rPr>
              <a:t>ـ</a:t>
            </a:r>
            <a:r>
              <a:rPr lang="ar-SA" sz="7200" b="1" dirty="0">
                <a:latin typeface="Arial" charset="0"/>
                <a:cs typeface="Arial" charset="0"/>
              </a:rPr>
              <a:t>ي إلي</a:t>
            </a:r>
            <a:r>
              <a:rPr lang="ar-EG" sz="7200" b="1" dirty="0">
                <a:latin typeface="Arial" charset="0"/>
                <a:cs typeface="Arial" charset="0"/>
              </a:rPr>
              <a:t>ـ</a:t>
            </a:r>
            <a:r>
              <a:rPr lang="ar-SA" sz="7200" b="1">
                <a:latin typeface="Arial" charset="0"/>
                <a:cs typeface="Arial" charset="0"/>
              </a:rPr>
              <a:t>ك</a:t>
            </a:r>
            <a:endParaRPr lang="ar-EG" sz="7200" b="1" dirty="0">
              <a:latin typeface="Microsoft Sans Serif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73710"/>
            <a:ext cx="9144000" cy="60288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defRPr/>
            </a:pPr>
            <a:r>
              <a:rPr lang="ar-SA" sz="6600" b="1" dirty="0">
                <a:latin typeface="Arial" charset="0"/>
                <a:cs typeface="Arial" charset="0"/>
              </a:rPr>
              <a:t>يا ف</a:t>
            </a:r>
            <a:r>
              <a:rPr lang="ar-EG" sz="6600" b="1" dirty="0">
                <a:latin typeface="Arial" charset="0"/>
                <a:cs typeface="Arial" charset="0"/>
              </a:rPr>
              <a:t>ـ</a:t>
            </a:r>
            <a:r>
              <a:rPr lang="ar-SA" sz="6600" b="1" dirty="0">
                <a:latin typeface="Arial" charset="0"/>
                <a:cs typeface="Arial" charset="0"/>
              </a:rPr>
              <a:t>اديَّ أن</a:t>
            </a:r>
            <a:r>
              <a:rPr lang="ar-EG" sz="6600" b="1" dirty="0">
                <a:latin typeface="Arial" charset="0"/>
                <a:cs typeface="Arial" charset="0"/>
              </a:rPr>
              <a:t>ـ</a:t>
            </a:r>
            <a:r>
              <a:rPr lang="ar-SA" sz="6600" b="1" dirty="0">
                <a:latin typeface="Arial" charset="0"/>
                <a:cs typeface="Arial" charset="0"/>
              </a:rPr>
              <a:t>ا آت</a:t>
            </a:r>
            <a:r>
              <a:rPr lang="ar-EG" sz="6600" b="1" dirty="0">
                <a:latin typeface="Arial" charset="0"/>
                <a:cs typeface="Arial" charset="0"/>
              </a:rPr>
              <a:t>ـ</a:t>
            </a:r>
            <a:r>
              <a:rPr lang="ar-SA" sz="6600" b="1" dirty="0">
                <a:latin typeface="Arial" charset="0"/>
                <a:cs typeface="Arial" charset="0"/>
              </a:rPr>
              <a:t>ي إلي</a:t>
            </a:r>
            <a:r>
              <a:rPr lang="ar-EG" sz="6600" b="1" dirty="0">
                <a:latin typeface="Arial" charset="0"/>
                <a:cs typeface="Arial" charset="0"/>
              </a:rPr>
              <a:t>ـ</a:t>
            </a:r>
            <a:r>
              <a:rPr lang="ar-SA" sz="6600" b="1" dirty="0">
                <a:latin typeface="Arial" charset="0"/>
                <a:cs typeface="Arial" charset="0"/>
              </a:rPr>
              <a:t>ك</a:t>
            </a:r>
            <a:br>
              <a:rPr lang="ar-EG" sz="6600" b="1" dirty="0">
                <a:latin typeface="Arial" charset="0"/>
                <a:cs typeface="Arial" charset="0"/>
              </a:rPr>
            </a:br>
            <a:r>
              <a:rPr lang="ar-SA" sz="6600" b="1" dirty="0">
                <a:latin typeface="Arial" charset="0"/>
                <a:cs typeface="Arial" charset="0"/>
              </a:rPr>
              <a:t>طارحاً كل آثامي عليك</a:t>
            </a:r>
            <a:br>
              <a:rPr lang="ar-EG" sz="6600" b="1" dirty="0">
                <a:latin typeface="Arial" charset="0"/>
                <a:cs typeface="Arial" charset="0"/>
              </a:rPr>
            </a:br>
            <a:r>
              <a:rPr lang="ar-EG" sz="6600" b="1" dirty="0">
                <a:latin typeface="Arial" charset="0"/>
                <a:cs typeface="Arial" charset="0"/>
              </a:rPr>
              <a:t> </a:t>
            </a:r>
            <a:r>
              <a:rPr lang="ar-SA" sz="6000" b="1" dirty="0">
                <a:latin typeface="Arial" charset="0"/>
                <a:cs typeface="Arial" charset="0"/>
              </a:rPr>
              <a:t>في قلبك استرني</a:t>
            </a:r>
            <a:r>
              <a:rPr lang="ar-EG" sz="6000" b="1" dirty="0">
                <a:latin typeface="Arial" charset="0"/>
                <a:cs typeface="Arial" charset="0"/>
              </a:rPr>
              <a:t> </a:t>
            </a:r>
            <a:r>
              <a:rPr lang="ar-SA" sz="6000" b="1" dirty="0">
                <a:latin typeface="Arial" charset="0"/>
                <a:cs typeface="Arial" charset="0"/>
              </a:rPr>
              <a:t>في صفحك اقبلني</a:t>
            </a:r>
            <a:endParaRPr lang="ar-EG" sz="6000" b="1" dirty="0">
              <a:latin typeface="Arial" charset="0"/>
              <a:cs typeface="Arial" charset="0"/>
            </a:endParaRPr>
          </a:p>
          <a:p>
            <a:pPr algn="ctr" rtl="1">
              <a:lnSpc>
                <a:spcPct val="150000"/>
              </a:lnSpc>
              <a:defRPr/>
            </a:pPr>
            <a:r>
              <a:rPr lang="ar-SA" sz="6600" b="1" dirty="0">
                <a:latin typeface="Arial" charset="0"/>
                <a:cs typeface="Arial" charset="0"/>
              </a:rPr>
              <a:t>آتي تائب</a:t>
            </a:r>
            <a:r>
              <a:rPr lang="ar-EG" sz="6600" b="1" dirty="0">
                <a:latin typeface="Arial" charset="0"/>
                <a:cs typeface="Arial" charset="0"/>
              </a:rPr>
              <a:t>ـــــ</a:t>
            </a:r>
            <a:r>
              <a:rPr lang="ar-SA" sz="6600" b="1" dirty="0">
                <a:latin typeface="Arial" charset="0"/>
                <a:cs typeface="Arial" charset="0"/>
              </a:rPr>
              <a:t>ـاً رب</a:t>
            </a:r>
            <a:r>
              <a:rPr lang="ar-EG" sz="6600" b="1" dirty="0">
                <a:latin typeface="Arial" charset="0"/>
                <a:cs typeface="Arial" charset="0"/>
              </a:rPr>
              <a:t>ــــ</a:t>
            </a:r>
            <a:r>
              <a:rPr lang="ar-SA" sz="6600" b="1" dirty="0">
                <a:latin typeface="Arial" charset="0"/>
                <a:cs typeface="Arial" charset="0"/>
              </a:rPr>
              <a:t>ي لدي</a:t>
            </a:r>
            <a:r>
              <a:rPr lang="ar-EG" sz="6600" b="1" dirty="0">
                <a:latin typeface="Arial" charset="0"/>
                <a:cs typeface="Arial" charset="0"/>
              </a:rPr>
              <a:t>ـــــ</a:t>
            </a:r>
            <a:r>
              <a:rPr lang="ar-SA" sz="6600" b="1" dirty="0">
                <a:latin typeface="Arial" charset="0"/>
                <a:cs typeface="Arial" charset="0"/>
              </a:rPr>
              <a:t>ك</a:t>
            </a:r>
            <a:endParaRPr lang="en-US" sz="66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-381000" y="143811"/>
            <a:ext cx="9982200" cy="75523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>
                <a:latin typeface="Arial" charset="0"/>
                <a:cs typeface="Arial" charset="0"/>
              </a:rPr>
              <a:t> </a:t>
            </a:r>
            <a:r>
              <a:rPr lang="ar-SA" sz="6600" b="1" dirty="0">
                <a:latin typeface="Arial" charset="0"/>
                <a:cs typeface="Arial" charset="0"/>
              </a:rPr>
              <a:t>فبجلدتك أنا شُـفيت</a:t>
            </a:r>
            <a:br>
              <a:rPr lang="ar-EG" sz="6600" b="1" dirty="0">
                <a:latin typeface="Arial" charset="0"/>
                <a:cs typeface="Arial" charset="0"/>
              </a:rPr>
            </a:br>
            <a:r>
              <a:rPr lang="ar-EG" sz="6600" b="1" dirty="0">
                <a:latin typeface="Arial" charset="0"/>
                <a:cs typeface="Arial" charset="0"/>
              </a:rPr>
              <a:t> </a:t>
            </a:r>
            <a:r>
              <a:rPr lang="ar-SA" sz="6600" b="1" dirty="0">
                <a:latin typeface="Arial" charset="0"/>
                <a:cs typeface="Arial" charset="0"/>
              </a:rPr>
              <a:t>وبصلبك قد افتُديت</a:t>
            </a:r>
            <a:br>
              <a:rPr lang="ar-EG" sz="6600" b="1" dirty="0">
                <a:latin typeface="Arial" charset="0"/>
                <a:cs typeface="Arial" charset="0"/>
              </a:rPr>
            </a:br>
            <a:r>
              <a:rPr lang="ar-SA" sz="6600" b="1" dirty="0">
                <a:latin typeface="Arial" charset="0"/>
                <a:cs typeface="Arial" charset="0"/>
              </a:rPr>
              <a:t>لك آتي بإثمي لتطهرني</a:t>
            </a:r>
            <a:endParaRPr lang="ar-EG" sz="6600" b="1" dirty="0">
              <a:latin typeface="Arial" charset="0"/>
              <a:cs typeface="Arial" charset="0"/>
            </a:endParaRPr>
          </a:p>
          <a:p>
            <a:pPr algn="ctr" rtl="1">
              <a:lnSpc>
                <a:spcPct val="150000"/>
              </a:lnSpc>
            </a:pPr>
            <a:r>
              <a:rPr lang="ar-SA" sz="6600" b="1" dirty="0">
                <a:latin typeface="Arial" charset="0"/>
                <a:cs typeface="Arial" charset="0"/>
              </a:rPr>
              <a:t>فاقبلنّي يا يسـوع</a:t>
            </a:r>
            <a:endParaRPr lang="en-US" sz="6600" b="1" dirty="0"/>
          </a:p>
          <a:p>
            <a:pPr algn="ctr" rtl="1">
              <a:lnSpc>
                <a:spcPct val="150000"/>
              </a:lnSpc>
            </a:pPr>
            <a:endParaRPr lang="en-US" sz="66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934</TotalTime>
  <Words>67</Words>
  <Application>Microsoft Office PowerPoint</Application>
  <PresentationFormat>On-screen Show (4:3)</PresentationFormat>
  <Paragraphs>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Microsoft Sans Serif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136</cp:revision>
  <dcterms:created xsi:type="dcterms:W3CDTF">2021-12-07T14:30:00Z</dcterms:created>
  <dcterms:modified xsi:type="dcterms:W3CDTF">2024-06-04T12:58:19Z</dcterms:modified>
</cp:coreProperties>
</file>