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25" r:id="rId3"/>
    <p:sldId id="335" r:id="rId4"/>
    <p:sldId id="336" r:id="rId5"/>
    <p:sldId id="337" r:id="rId6"/>
    <p:sldId id="338" r:id="rId7"/>
    <p:sldId id="339" r:id="rId8"/>
    <p:sldId id="340" r:id="rId9"/>
    <p:sldId id="342" r:id="rId10"/>
    <p:sldId id="341" r:id="rId11"/>
    <p:sldId id="29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59" d="100"/>
          <a:sy n="59" d="100"/>
        </p:scale>
        <p:origin x="48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8000" b="1" dirty="0">
                <a:latin typeface="Arial" charset="0"/>
                <a:cs typeface="Arial" charset="0"/>
              </a:rPr>
              <a:t>يا كنيسة قومي سبحي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كنيسة قومي وانهضي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دا إلهك حي وأبدي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ومعاه أفراحك تبتدي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هو يسوع ملك الملوك</a:t>
            </a: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37486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وإن غطى الأرض ظلام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يا كنيسة قومي سبحي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عنك همومك اطرحي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للمجروحين دمع امسحي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عند يسوع ملك الملوك</a:t>
            </a:r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222752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37486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وإن غطى الأرض ظلام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</p:txBody>
      </p:sp>
    </p:spTree>
    <p:extLst>
      <p:ext uri="{BB962C8B-B14F-4D97-AF65-F5344CB8AC3E}">
        <p14:creationId xmlns:p14="http://schemas.microsoft.com/office/powerpoint/2010/main" val="3833331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كنيسة قومي ودوري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على الخراف ونوري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المجد جاي اتحضري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لمجيء يسوع ملك الملوك</a:t>
            </a:r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23849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37486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وإن غطى الأرض ظلام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</p:txBody>
      </p:sp>
    </p:spTree>
    <p:extLst>
      <p:ext uri="{BB962C8B-B14F-4D97-AF65-F5344CB8AC3E}">
        <p14:creationId xmlns:p14="http://schemas.microsoft.com/office/powerpoint/2010/main" val="3251162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أبواب جحيم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ها تقوى عليكي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دا الرب حي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ساكن في وسطيكي</a:t>
            </a:r>
          </a:p>
        </p:txBody>
      </p:sp>
    </p:spTree>
    <p:extLst>
      <p:ext uri="{BB962C8B-B14F-4D97-AF65-F5344CB8AC3E}">
        <p14:creationId xmlns:p14="http://schemas.microsoft.com/office/powerpoint/2010/main" val="1348350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6680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وسور من نار 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مجده من حواليكي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قومي استنيري </a:t>
            </a:r>
          </a:p>
          <a:p>
            <a:pPr algn="ctr" rtl="1"/>
            <a:r>
              <a:rPr lang="ar-EG" sz="7200" b="1" dirty="0">
                <a:latin typeface="Arial" charset="0"/>
                <a:cs typeface="Arial" charset="0"/>
              </a:rPr>
              <a:t>هو ها يفرح بيكي</a:t>
            </a:r>
            <a:endParaRPr lang="ar-EG" sz="9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6235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37486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وإن غطى الأرض ظلام</a:t>
            </a:r>
          </a:p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مجده عليكي يُرى</a:t>
            </a:r>
          </a:p>
        </p:txBody>
      </p:sp>
    </p:spTree>
    <p:extLst>
      <p:ext uri="{BB962C8B-B14F-4D97-AF65-F5344CB8AC3E}">
        <p14:creationId xmlns:p14="http://schemas.microsoft.com/office/powerpoint/2010/main" val="643337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125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116</cp:revision>
  <dcterms:created xsi:type="dcterms:W3CDTF">2021-12-07T14:30:00Z</dcterms:created>
  <dcterms:modified xsi:type="dcterms:W3CDTF">2024-06-05T13:30:08Z</dcterms:modified>
</cp:coreProperties>
</file>