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548" r:id="rId3"/>
    <p:sldId id="489" r:id="rId4"/>
    <p:sldId id="537" r:id="rId5"/>
    <p:sldId id="540" r:id="rId6"/>
    <p:sldId id="520" r:id="rId7"/>
    <p:sldId id="551" r:id="rId8"/>
    <p:sldId id="544" r:id="rId9"/>
    <p:sldId id="541" r:id="rId10"/>
    <p:sldId id="552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74" d="100"/>
          <a:sy n="74" d="100"/>
        </p:scale>
        <p:origin x="-12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478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>
                <a:solidFill>
                  <a:srgbClr val="000000"/>
                </a:solidFill>
              </a:rPr>
              <a:t>يامَنْ احْتـَوَيْتـَنـي</a:t>
            </a:r>
            <a:endParaRPr lang="ar-EG" sz="8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في انتِظارِكَ أ ُغـَنـِّي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لـَحْنَ أشْوَاق ِ اللـِّقاء</a:t>
            </a:r>
            <a:endParaRPr lang="en-US" sz="7200" b="1" dirty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حَتـَّى ذا اليَوْم ِ </a:t>
            </a:r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سَأحْيــا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أُعْـلِـنُ حُـبَّ السَّمَـــاء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638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69868"/>
            <a:ext cx="100584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0000"/>
                </a:solidFill>
              </a:rPr>
              <a:t>1-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يامَنْ احْتـَوَيْتـَنـي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 في جـِرَاحِكَ هُنــاك</a:t>
            </a:r>
            <a:r>
              <a:rPr lang="ar-EG" sz="8000" b="1" dirty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 </a:t>
            </a:r>
            <a:r>
              <a:rPr lang="ar-EG" sz="7200" b="1" dirty="0">
                <a:solidFill>
                  <a:srgbClr val="000000"/>
                </a:solidFill>
              </a:rPr>
              <a:t>وَحَصَرْتـَنـي في أسْرِ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 حُبِّكَ يامَنْ فِـــدَاك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698242"/>
            <a:ext cx="10058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0000"/>
                </a:solidFill>
              </a:rPr>
              <a:t>كانَ مِنْ أجْل ِ نـَجَاتي</a:t>
            </a: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 إذ نـَزيفٌ مِنْ دِمَاك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غـَسَلَ عَيْبَ فــــؤَادِي </a:t>
            </a: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  ضَامِنـي مِنَ الهَلاك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في انتِظارِكَ أ ُغـَنـِّي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لـَحْنَ أشْوَاق ِ اللـِّقاء</a:t>
            </a:r>
            <a:endParaRPr lang="en-US" sz="7200" b="1" dirty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حَتـَّى ذا اليَوْم ِ </a:t>
            </a:r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سَأحْيــا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أُعْـلِـنُ حُـبَّ السَّمَـــاء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304800"/>
            <a:ext cx="100584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7200" b="1" dirty="0">
                <a:solidFill>
                  <a:srgbClr val="000000"/>
                </a:solidFill>
              </a:rPr>
              <a:t>2-</a:t>
            </a:r>
          </a:p>
          <a:p>
            <a:pPr algn="ctr" eaLnBrk="0" hangingPunct="0"/>
            <a:r>
              <a:rPr lang="ar-EG" sz="7200" b="1" dirty="0">
                <a:solidFill>
                  <a:srgbClr val="000000"/>
                </a:solidFill>
              </a:rPr>
              <a:t>يامَنْ اشْتـَرَيْتـَني</a:t>
            </a:r>
            <a:r>
              <a:rPr lang="en-US" sz="7200" b="1" dirty="0">
                <a:solidFill>
                  <a:srgbClr val="000000"/>
                </a:solidFill>
              </a:rPr>
              <a:t>   </a:t>
            </a:r>
            <a:endParaRPr lang="ar-EG" sz="72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ar-EG" sz="7200" b="1" dirty="0">
                <a:solidFill>
                  <a:srgbClr val="000000"/>
                </a:solidFill>
              </a:rPr>
              <a:t>دَافِعَا ً أغـْـلـَى حِسَاب</a:t>
            </a:r>
            <a:endParaRPr lang="en-US" sz="72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/>
            <a:r>
              <a:rPr lang="ar-EG" sz="7200" b="1" dirty="0">
                <a:solidFill>
                  <a:srgbClr val="000000"/>
                </a:solidFill>
              </a:rPr>
              <a:t>دَافِعَا ً جَزاءَ جُرْمِـــي</a:t>
            </a:r>
            <a:r>
              <a:rPr lang="en-US" sz="7200" b="1" dirty="0">
                <a:solidFill>
                  <a:srgbClr val="000000"/>
                </a:solidFill>
              </a:rPr>
              <a:t> </a:t>
            </a:r>
            <a:endParaRPr lang="ar-EG" sz="72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7200" b="1" dirty="0">
                <a:solidFill>
                  <a:srgbClr val="000000"/>
                </a:solidFill>
              </a:rPr>
              <a:t>  </a:t>
            </a:r>
            <a:r>
              <a:rPr lang="ar-EG" sz="7200" b="1" dirty="0">
                <a:solidFill>
                  <a:srgbClr val="000000"/>
                </a:solidFill>
              </a:rPr>
              <a:t>حَامِلا ًعَنـِّـي العِقاب</a:t>
            </a:r>
            <a:br>
              <a:rPr lang="en-US" sz="7200" b="1" dirty="0">
                <a:solidFill>
                  <a:srgbClr val="000000"/>
                </a:solidFill>
              </a:rPr>
            </a:br>
            <a:endParaRPr lang="en-US" sz="72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/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ar-EG" sz="8000" b="1" dirty="0">
                <a:solidFill>
                  <a:srgbClr val="000000"/>
                </a:solidFill>
              </a:rPr>
              <a:t>كـَيْفَ أ ُوفيـكَ وَلـَيْسَ</a:t>
            </a:r>
            <a:r>
              <a:rPr lang="en-US" sz="8000" b="1" dirty="0">
                <a:solidFill>
                  <a:srgbClr val="000000"/>
                </a:solidFill>
              </a:rPr>
              <a:t>  </a:t>
            </a:r>
            <a:endParaRPr lang="ar-EG" sz="80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8000" b="1" dirty="0">
                <a:solidFill>
                  <a:srgbClr val="000000"/>
                </a:solidFill>
              </a:rPr>
              <a:t> </a:t>
            </a:r>
            <a:r>
              <a:rPr lang="ar-EG" sz="8000" b="1" dirty="0">
                <a:solidFill>
                  <a:srgbClr val="000000"/>
                </a:solidFill>
              </a:rPr>
              <a:t>عِنـْدي فـأنا التـُــراب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 eaLnBrk="0" hangingPunct="0"/>
            <a:r>
              <a:rPr lang="ar-EG" sz="8000" b="1" dirty="0">
                <a:solidFill>
                  <a:srgbClr val="000000"/>
                </a:solidFill>
              </a:rPr>
              <a:t>كـَيْفَ أ ُوفيكَ وَدَيْنــي</a:t>
            </a:r>
            <a:r>
              <a:rPr lang="en-US" sz="8000" b="1" dirty="0">
                <a:solidFill>
                  <a:srgbClr val="000000"/>
                </a:solidFill>
              </a:rPr>
              <a:t> </a:t>
            </a:r>
            <a:endParaRPr lang="ar-EG" sz="8000" b="1" dirty="0">
              <a:solidFill>
                <a:srgbClr val="000000"/>
              </a:solidFill>
            </a:endParaRPr>
          </a:p>
          <a:p>
            <a:pPr algn="ctr" eaLnBrk="0" hangingPunct="0"/>
            <a:r>
              <a:rPr lang="en-US" sz="8000" b="1" dirty="0">
                <a:solidFill>
                  <a:srgbClr val="000000"/>
                </a:solidFill>
              </a:rPr>
              <a:t>  </a:t>
            </a:r>
            <a:r>
              <a:rPr lang="ar-EG" sz="8000" b="1" dirty="0">
                <a:solidFill>
                  <a:srgbClr val="000000"/>
                </a:solidFill>
              </a:rPr>
              <a:t>كـَيْفَ يوفيهِ حِسَـاب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في انتِظارِكَ أ ُغـَنـِّي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لـَحْنَ أشْوَاق ِ اللـِّقاء</a:t>
            </a:r>
            <a:endParaRPr lang="en-US" sz="7200" b="1" dirty="0">
              <a:solidFill>
                <a:srgbClr val="003300"/>
              </a:solidFill>
              <a:cs typeface="Times New Roman" pitchFamily="18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حَتـَّى ذا اليَوْم ِ </a:t>
            </a:r>
            <a:r>
              <a:rPr lang="ar-EG" sz="7200" b="1" dirty="0" err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سَأحْيــا</a:t>
            </a:r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أُعْـلِـنُ حُـبَّ السَّمَـــاء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SA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05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574893"/>
            <a:ext cx="10058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0000"/>
                </a:solidFill>
              </a:rPr>
              <a:t>3-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رَبَّي وَعْدُكَ سَتـُعْطي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قـُـــــــوَّة ًمِنْ عِندِك</a:t>
            </a:r>
            <a:endParaRPr lang="en-US" sz="72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  في الشَّدَائِدِ مُعِينــــا  </a:t>
            </a:r>
          </a:p>
          <a:p>
            <a:pPr algn="ctr"/>
            <a:r>
              <a:rPr lang="ar-EG" sz="7200" b="1" dirty="0">
                <a:solidFill>
                  <a:srgbClr val="000000"/>
                </a:solidFill>
              </a:rPr>
              <a:t> قـدْ وَجَـدْتُ شَخْصَكَ</a:t>
            </a:r>
            <a:br>
              <a:rPr lang="ar-EG" sz="7200" b="1" dirty="0">
                <a:solidFill>
                  <a:srgbClr val="000000"/>
                </a:solidFill>
              </a:rPr>
            </a:b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850642"/>
            <a:ext cx="10058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0000"/>
                </a:solidFill>
              </a:rPr>
              <a:t>وَتـُعَزِّيني فأنسَــــى </a:t>
            </a: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ضَعْفي ناظِرَا ً لـَكَ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فأمْلأ َن بالرُّوحِ قلبـي </a:t>
            </a:r>
          </a:p>
          <a:p>
            <a:pPr algn="ctr"/>
            <a:r>
              <a:rPr lang="ar-EG" sz="8000" b="1" dirty="0">
                <a:solidFill>
                  <a:srgbClr val="000000"/>
                </a:solidFill>
              </a:rPr>
              <a:t>أحْيا عُمْري مِلـْكـَكَ</a:t>
            </a:r>
            <a:endParaRPr lang="en-US" sz="80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2103</TotalTime>
  <Words>150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418</cp:revision>
  <dcterms:created xsi:type="dcterms:W3CDTF">2021-12-07T14:30:00Z</dcterms:created>
  <dcterms:modified xsi:type="dcterms:W3CDTF">2024-03-20T11:15:40Z</dcterms:modified>
</cp:coreProperties>
</file>