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12" r:id="rId3"/>
    <p:sldId id="311" r:id="rId4"/>
    <p:sldId id="313" r:id="rId5"/>
    <p:sldId id="314" r:id="rId6"/>
    <p:sldId id="315" r:id="rId7"/>
    <p:sldId id="316" r:id="rId8"/>
    <p:sldId id="317" r:id="rId9"/>
    <p:sldId id="318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1"/>
            <p14:sldId id="313"/>
            <p14:sldId id="314"/>
            <p14:sldId id="315"/>
            <p14:sldId id="316"/>
            <p14:sldId id="317"/>
            <p14:sldId id="31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91" d="100"/>
          <a:sy n="91" d="100"/>
        </p:scale>
        <p:origin x="1664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4/29/2023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4/29/2023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 يسوع هناك في الصليب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يسوع هناك في الصليب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رُفِعتَ عني يا حبيب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حبيبي تحملتَ الآلام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لتمنحني السلام</a:t>
            </a: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فشخصُك يحلو لفؤادي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وحبُك يمــــــــلأ كياني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ألمسُه أحسُه يحيطُ بحياتي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فهو غِذائي يجري في دمائي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بغيرهِ لا أستطيعُ الحياة</a:t>
            </a:r>
          </a:p>
          <a:p>
            <a:pPr algn="ctr" rtl="1"/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83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طريقِ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الجلجثة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الرهيب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مضيتَ تدفع القصاص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عندما سَمروا يداك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أطعتَ فَتَمَ الخلاص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317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فشخصُك يحلو لفؤادي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وحبُك يمــــــــلأ كياني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ألمسُه أحسُه يحيطُ بحياتي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فهو غِذائي يجري في دمائي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بغيرهِ لا أستطيعُ الحياة</a:t>
            </a:r>
          </a:p>
          <a:p>
            <a:pPr algn="ctr" rtl="1"/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0843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الصليبِ رأيتُكَ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هناك تُحبني من قلبِك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حبيبي لم تنسني هناك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بالرغمِ من آلامك</a:t>
            </a:r>
          </a:p>
        </p:txBody>
      </p:sp>
    </p:spTree>
    <p:extLst>
      <p:ext uri="{BB962C8B-B14F-4D97-AF65-F5344CB8AC3E}">
        <p14:creationId xmlns:p14="http://schemas.microsoft.com/office/powerpoint/2010/main" val="2793858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فشخصُك يحلو لفؤادي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وحبُك يمــــــــلأ كياني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ألمسُه أحسُه يحيطُ بحياتي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فهو غِذائي يجري في دمائي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بغيرهِ لا أستطيعُ الحياة</a:t>
            </a:r>
          </a:p>
          <a:p>
            <a:pPr algn="ctr" rtl="1"/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6817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نهرُ حبٍ جارفٍ قوي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جرى من جنبِك الطعين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فدماكَ تحملُ الخلاص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لكلِ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خاطيءٍ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أثيم</a:t>
            </a:r>
          </a:p>
        </p:txBody>
      </p:sp>
    </p:spTree>
    <p:extLst>
      <p:ext uri="{BB962C8B-B14F-4D97-AF65-F5344CB8AC3E}">
        <p14:creationId xmlns:p14="http://schemas.microsoft.com/office/powerpoint/2010/main" val="2844436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فشخصُك يحلو لفؤادي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وحبُك يمــــــــلأ كياني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ألمسُه أحسُه يحيطُ بحياتي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فهو غِذائي يجري في دمائي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بغيرهِ لا أستطيعُ الحياة</a:t>
            </a:r>
          </a:p>
          <a:p>
            <a:pPr algn="ctr" rtl="1"/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0638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3779</TotalTime>
  <Words>152</Words>
  <Application>Microsoft Office PowerPoint</Application>
  <PresentationFormat>عرض على الشاشة (4:3)</PresentationFormat>
  <Paragraphs>46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313</cp:revision>
  <dcterms:created xsi:type="dcterms:W3CDTF">2021-12-07T14:30:00Z</dcterms:created>
  <dcterms:modified xsi:type="dcterms:W3CDTF">2023-04-29T14:09:34Z</dcterms:modified>
</cp:coreProperties>
</file>