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444" r:id="rId3"/>
    <p:sldId id="277" r:id="rId4"/>
    <p:sldId id="476" r:id="rId5"/>
    <p:sldId id="477" r:id="rId6"/>
    <p:sldId id="478" r:id="rId7"/>
    <p:sldId id="479" r:id="rId8"/>
    <p:sldId id="480" r:id="rId9"/>
    <p:sldId id="481" r:id="rId10"/>
    <p:sldId id="482" r:id="rId11"/>
    <p:sldId id="483" r:id="rId12"/>
    <p:sldId id="484" r:id="rId13"/>
    <p:sldId id="485" r:id="rId14"/>
    <p:sldId id="486" r:id="rId15"/>
    <p:sldId id="475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4660"/>
  </p:normalViewPr>
  <p:slideViewPr>
    <p:cSldViewPr>
      <p:cViewPr varScale="1">
        <p:scale>
          <a:sx n="63" d="100"/>
          <a:sy n="63" d="100"/>
        </p:scale>
        <p:origin x="68" y="27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3/11/2024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670209"/>
            <a:ext cx="9144000" cy="22159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تـرنيـمـة</a:t>
            </a:r>
          </a:p>
          <a:p>
            <a:pPr algn="ctr"/>
            <a:r>
              <a:rPr lang="ar-EG" sz="6600" b="1" dirty="0"/>
              <a:t>يا يسوع يا غالي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يايَسُوع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ياغَالي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عَلى جَبَل عَـــــالي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اِنفِــــــرِد بِـــيَّ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(وحَقَّقْ لي أمَالي)2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SA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5201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70093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5-</a:t>
            </a:r>
          </a:p>
          <a:p>
            <a:pPr algn="ctr" rtl="1"/>
            <a:r>
              <a:rPr lang="ar-SA" sz="7200" b="1" dirty="0"/>
              <a:t>أنا جَميلة   </a:t>
            </a:r>
            <a:endParaRPr lang="ar-EG" sz="7200" b="1" dirty="0"/>
          </a:p>
          <a:p>
            <a:pPr algn="ctr" rtl="1"/>
            <a:r>
              <a:rPr lang="ar-SA" sz="7200" b="1" dirty="0"/>
              <a:t>مَع كَوْني سودا</a:t>
            </a:r>
            <a:br>
              <a:rPr lang="ar-SA" sz="7200" b="1" dirty="0"/>
            </a:br>
            <a:r>
              <a:rPr lang="ar-SA" sz="7200" b="1" dirty="0"/>
              <a:t>يَسُــوعُ رَبَّي   </a:t>
            </a:r>
            <a:endParaRPr lang="ar-EG" sz="7200" b="1" dirty="0"/>
          </a:p>
          <a:p>
            <a:pPr algn="ctr" rtl="1"/>
            <a:r>
              <a:rPr lang="ar-SA" sz="7200" b="1" dirty="0"/>
              <a:t>(هُوَ جَمَـــــالي)2</a:t>
            </a:r>
            <a:br>
              <a:rPr lang="ar-SA" sz="7200" b="1" dirty="0"/>
            </a:br>
            <a:br>
              <a:rPr lang="ar-SA" sz="7200" b="1" dirty="0"/>
            </a:b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4040096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يايَسُوع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ياغَالي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عَلى جَبَل عَـــــالي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اِنفِــــــرِد بِـــيَّ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(وحَقَّقْ لي أمَالي)2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SA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4157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70093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6-</a:t>
            </a:r>
          </a:p>
          <a:p>
            <a:pPr algn="ctr" rtl="1"/>
            <a:r>
              <a:rPr lang="ar-SA" sz="7200" b="1" dirty="0"/>
              <a:t>تَمِّمْ وُعُودَك   </a:t>
            </a:r>
            <a:endParaRPr lang="ar-EG" sz="7200" b="1" dirty="0"/>
          </a:p>
          <a:p>
            <a:pPr algn="ctr" rtl="1"/>
            <a:r>
              <a:rPr lang="ar-SA" sz="7200" b="1" dirty="0"/>
              <a:t>تعَـــــالَ </a:t>
            </a:r>
            <a:r>
              <a:rPr lang="ar-SA" sz="7200" b="1" dirty="0" err="1"/>
              <a:t>تانــي</a:t>
            </a:r>
            <a:br>
              <a:rPr lang="ar-SA" sz="7200" b="1" dirty="0"/>
            </a:br>
            <a:r>
              <a:rPr lang="ar-SA" sz="7200" b="1" dirty="0"/>
              <a:t>حَتَّى أشُــوفَك   </a:t>
            </a:r>
            <a:endParaRPr lang="ar-EG" sz="7200" b="1"/>
          </a:p>
          <a:p>
            <a:pPr algn="ctr" rtl="1"/>
            <a:r>
              <a:rPr lang="ar-SA" sz="7200" b="1"/>
              <a:t>(</a:t>
            </a:r>
            <a:r>
              <a:rPr lang="ar-SA" sz="7200" b="1" dirty="0"/>
              <a:t>وأنسَى أحْزاني)2</a:t>
            </a:r>
            <a:br>
              <a:rPr lang="ar-SA" sz="7200" b="1" dirty="0"/>
            </a:br>
            <a:br>
              <a:rPr lang="ar-SA" sz="7200" b="1" dirty="0"/>
            </a:b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34353897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يايَسُوع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ياغَالي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عَلى جَبَل عَـــــالي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اِنفِــــــرِد بِـــيَّ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(وحَقَّقْ لي أمَالي)2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SA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7967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يايَسُوع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ياغَالي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عَلى جَبَل عَـــــالي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اِنفِــــــرِد بِـــيَّ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(وحَقَّقْ لي أمَالي)2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SA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700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1-</a:t>
            </a:r>
          </a:p>
          <a:p>
            <a:pPr algn="ctr" rtl="1"/>
            <a:r>
              <a:rPr lang="ar-SA" sz="7200" b="1" dirty="0"/>
              <a:t>أدْخَلني المَلِك   </a:t>
            </a:r>
            <a:endParaRPr lang="ar-EG" sz="7200" b="1" dirty="0"/>
          </a:p>
          <a:p>
            <a:pPr algn="ctr" rtl="1"/>
            <a:r>
              <a:rPr lang="ar-SA" sz="7200" b="1" dirty="0"/>
              <a:t>إلَى حِجَـــــــــاله</a:t>
            </a:r>
            <a:br>
              <a:rPr lang="ar-SA" sz="7200" b="1" dirty="0"/>
            </a:br>
            <a:r>
              <a:rPr lang="ar-SA" sz="7200" b="1" dirty="0"/>
              <a:t>فَسُرَّ قلبـــــــــي   </a:t>
            </a:r>
            <a:endParaRPr lang="ar-EG" sz="7200" b="1" dirty="0"/>
          </a:p>
          <a:p>
            <a:pPr algn="ctr" rtl="1"/>
            <a:r>
              <a:rPr lang="ar-SA" sz="7200" b="1" dirty="0"/>
              <a:t>(إذْ رأى جَمَاله)2</a:t>
            </a:r>
            <a:br>
              <a:rPr lang="ar-SA" sz="7200" b="1" dirty="0"/>
            </a:br>
            <a:endParaRPr lang="ar-SA" sz="7200" b="1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يايَسُوع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ياغَالي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عَلى جَبَل عَـــــالي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اِنفِــــــرِد بِـــيَّ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(وحَقَّقْ لي أمَالي)2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SA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0043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700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SA" sz="7200" b="1" dirty="0" err="1"/>
              <a:t>ياناس</a:t>
            </a:r>
            <a:r>
              <a:rPr lang="ar-SA" sz="7200" b="1" dirty="0"/>
              <a:t> حَبيبي</a:t>
            </a:r>
            <a:endParaRPr lang="ar-EG" sz="7200" b="1" dirty="0"/>
          </a:p>
          <a:p>
            <a:pPr algn="ctr" rtl="1"/>
            <a:r>
              <a:rPr lang="ar-SA" sz="7200" b="1" dirty="0"/>
              <a:t>أبيَض وأحْمَـــر</a:t>
            </a:r>
            <a:br>
              <a:rPr lang="ar-SA" sz="7200" b="1" dirty="0"/>
            </a:br>
            <a:r>
              <a:rPr lang="ar-SA" sz="7200" b="1" dirty="0"/>
              <a:t>شَفَتَاهُ سَـــوْسَن   </a:t>
            </a:r>
            <a:endParaRPr lang="ar-EG" sz="7200" b="1" dirty="0"/>
          </a:p>
          <a:p>
            <a:pPr algn="ctr" rtl="1"/>
            <a:r>
              <a:rPr lang="ar-SA" sz="7200" b="1" dirty="0"/>
              <a:t>(بالمُرِّ تَقْطُر)2</a:t>
            </a:r>
            <a:br>
              <a:rPr lang="ar-SA" sz="7200" b="1" dirty="0"/>
            </a:b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1416742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يايَسُوع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ياغَالي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عَلى جَبَل عَـــــالي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اِنفِــــــرِد بِـــيَّ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(وحَقَّقْ لي أمَالي)2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SA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6642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700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SA" sz="7200" b="1" dirty="0"/>
              <a:t>حُبَّك غَيَّرني   </a:t>
            </a:r>
            <a:endParaRPr lang="ar-EG" sz="7200" b="1" dirty="0"/>
          </a:p>
          <a:p>
            <a:pPr algn="ctr" rtl="1"/>
            <a:r>
              <a:rPr lang="ar-SA" sz="7200" b="1" dirty="0"/>
              <a:t>حَقَّاً </a:t>
            </a:r>
            <a:r>
              <a:rPr lang="ar-SA" sz="7200" b="1" dirty="0" err="1"/>
              <a:t>يارَبِّــــي</a:t>
            </a:r>
            <a:br>
              <a:rPr lang="ar-SA" sz="7200" b="1" dirty="0"/>
            </a:br>
            <a:r>
              <a:rPr lang="ar-SA" sz="7200" b="1" dirty="0"/>
              <a:t>لَمْسِة حَنـــانك   </a:t>
            </a:r>
            <a:endParaRPr lang="ar-EG" sz="7200" b="1" dirty="0"/>
          </a:p>
          <a:p>
            <a:pPr algn="ctr" rtl="1"/>
            <a:r>
              <a:rPr lang="ar-SA" sz="7200" b="1" dirty="0"/>
              <a:t>(ذَوَّبت قلبي)2</a:t>
            </a:r>
            <a:br>
              <a:rPr lang="ar-SA" sz="7200" b="1" dirty="0"/>
            </a:b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7266424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3462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القرار: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 err="1">
                <a:solidFill>
                  <a:srgbClr val="003300"/>
                </a:solidFill>
              </a:rPr>
              <a:t>يايَسُوع</a:t>
            </a:r>
            <a:r>
              <a:rPr lang="ar-EG" sz="7200" b="1" dirty="0">
                <a:solidFill>
                  <a:srgbClr val="003300"/>
                </a:solidFill>
              </a:rPr>
              <a:t> </a:t>
            </a:r>
            <a:r>
              <a:rPr lang="ar-EG" sz="7200" b="1" dirty="0" err="1">
                <a:solidFill>
                  <a:srgbClr val="003300"/>
                </a:solidFill>
              </a:rPr>
              <a:t>ياغَالي</a:t>
            </a:r>
            <a:endParaRPr lang="ar-EG" sz="7200" b="1" dirty="0">
              <a:solidFill>
                <a:srgbClr val="003300"/>
              </a:solidFill>
            </a:endParaRP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عَلى جَبَل عَـــــالي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اِنفِــــــرِد بِـــيَّ   </a:t>
            </a:r>
          </a:p>
          <a:p>
            <a:pPr algn="ctr" rtl="1"/>
            <a:r>
              <a:rPr lang="ar-EG" sz="7200" b="1" dirty="0">
                <a:solidFill>
                  <a:srgbClr val="003300"/>
                </a:solidFill>
              </a:rPr>
              <a:t>(وحَقَّقْ لي أمَالي)2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ar-SA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943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2700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</a:t>
            </a:r>
          </a:p>
          <a:p>
            <a:pPr algn="ctr" rtl="1"/>
            <a:r>
              <a:rPr lang="ar-SA" sz="7200" b="1" dirty="0"/>
              <a:t>قال لي </a:t>
            </a:r>
            <a:r>
              <a:rPr lang="ar-SA" sz="7200" b="1" dirty="0" err="1"/>
              <a:t>لاتخافي</a:t>
            </a:r>
            <a:r>
              <a:rPr lang="ar-SA" sz="7200" b="1" dirty="0"/>
              <a:t>   </a:t>
            </a:r>
            <a:endParaRPr lang="ar-EG" sz="7200" b="1" dirty="0"/>
          </a:p>
          <a:p>
            <a:pPr algn="ctr" rtl="1"/>
            <a:r>
              <a:rPr lang="ar-SA" sz="7200" b="1" dirty="0" err="1"/>
              <a:t>ماخَلاص</a:t>
            </a:r>
            <a:r>
              <a:rPr lang="ar-SA" sz="7200" b="1" dirty="0"/>
              <a:t> وِصِلنا</a:t>
            </a:r>
            <a:br>
              <a:rPr lang="ar-SA" sz="7200" b="1" dirty="0"/>
            </a:br>
            <a:r>
              <a:rPr lang="ar-SA" sz="7200" b="1" dirty="0" err="1"/>
              <a:t>لاتُوجَد</a:t>
            </a:r>
            <a:r>
              <a:rPr lang="ar-SA" sz="7200" b="1" dirty="0"/>
              <a:t> قـــــــــــوَّة   </a:t>
            </a:r>
            <a:endParaRPr lang="ar-EG" sz="7200" b="1" dirty="0"/>
          </a:p>
          <a:p>
            <a:pPr algn="ctr" rtl="1"/>
            <a:r>
              <a:rPr lang="ar-SA" sz="7200" b="1" dirty="0"/>
              <a:t>(تِقدَر تِفصِلنــا)2</a:t>
            </a:r>
            <a:br>
              <a:rPr lang="ar-SA" sz="7200" b="1" dirty="0"/>
            </a:b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37612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1759</TotalTime>
  <Words>220</Words>
  <Application>Microsoft Office PowerPoint</Application>
  <PresentationFormat>عرض على الشاشة (4:3)</PresentationFormat>
  <Paragraphs>47</Paragraphs>
  <Slides>15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8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341</cp:revision>
  <dcterms:created xsi:type="dcterms:W3CDTF">2021-12-07T14:30:00Z</dcterms:created>
  <dcterms:modified xsi:type="dcterms:W3CDTF">2024-03-11T10:33:14Z</dcterms:modified>
</cp:coreProperties>
</file>