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44" r:id="rId3"/>
    <p:sldId id="277" r:id="rId4"/>
    <p:sldId id="476" r:id="rId5"/>
    <p:sldId id="477" r:id="rId6"/>
    <p:sldId id="478" r:id="rId7"/>
    <p:sldId id="479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68" y="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70209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/>
            <a:r>
              <a:rPr lang="ar-EG" sz="6600" b="1" dirty="0"/>
              <a:t>يا يسوع يا غالي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0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093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</a:t>
            </a:r>
          </a:p>
          <a:p>
            <a:pPr algn="ctr" rtl="1"/>
            <a:r>
              <a:rPr lang="ar-SA" sz="7200" b="1" dirty="0"/>
              <a:t>أنا جَميلة   </a:t>
            </a:r>
            <a:endParaRPr lang="ar-EG" sz="7200" b="1" dirty="0"/>
          </a:p>
          <a:p>
            <a:pPr algn="ctr" rtl="1"/>
            <a:r>
              <a:rPr lang="ar-SA" sz="7200" b="1" dirty="0"/>
              <a:t>مَع كَوْني سودا</a:t>
            </a:r>
            <a:br>
              <a:rPr lang="ar-SA" sz="7200" b="1" dirty="0"/>
            </a:br>
            <a:r>
              <a:rPr lang="ar-SA" sz="7200" b="1" dirty="0"/>
              <a:t>يَسُــوعُ رَبَّي   </a:t>
            </a:r>
            <a:endParaRPr lang="ar-EG" sz="7200" b="1" dirty="0"/>
          </a:p>
          <a:p>
            <a:pPr algn="ctr" rtl="1"/>
            <a:r>
              <a:rPr lang="ar-SA" sz="7200" b="1" dirty="0"/>
              <a:t>(هُوَ جَمَـــــالي)2</a:t>
            </a:r>
            <a:br>
              <a:rPr lang="ar-SA" sz="7200" b="1" dirty="0"/>
            </a:br>
            <a:br>
              <a:rPr lang="ar-SA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40400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57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093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6-</a:t>
            </a:r>
          </a:p>
          <a:p>
            <a:pPr algn="ctr" rtl="1"/>
            <a:r>
              <a:rPr lang="ar-SA" sz="7200" b="1" dirty="0"/>
              <a:t>تَمِّمْ وُعُودَك   </a:t>
            </a:r>
            <a:endParaRPr lang="ar-EG" sz="7200" b="1" dirty="0"/>
          </a:p>
          <a:p>
            <a:pPr algn="ctr" rtl="1"/>
            <a:r>
              <a:rPr lang="ar-SA" sz="7200" b="1" dirty="0"/>
              <a:t>تعَـــــالَ </a:t>
            </a:r>
            <a:r>
              <a:rPr lang="ar-SA" sz="7200" b="1" dirty="0" err="1"/>
              <a:t>تانــي</a:t>
            </a:r>
            <a:br>
              <a:rPr lang="ar-SA" sz="7200" b="1" dirty="0"/>
            </a:br>
            <a:r>
              <a:rPr lang="ar-SA" sz="7200" b="1" dirty="0"/>
              <a:t>حَتَّى أشُــوفَك   </a:t>
            </a:r>
            <a:endParaRPr lang="ar-EG" sz="7200" b="1"/>
          </a:p>
          <a:p>
            <a:pPr algn="ctr" rtl="1"/>
            <a:r>
              <a:rPr lang="ar-SA" sz="7200" b="1"/>
              <a:t>(</a:t>
            </a:r>
            <a:r>
              <a:rPr lang="ar-SA" sz="7200" b="1" dirty="0"/>
              <a:t>وأنسَى أحْزاني)2</a:t>
            </a:r>
            <a:br>
              <a:rPr lang="ar-SA" sz="7200" b="1" dirty="0"/>
            </a:br>
            <a:br>
              <a:rPr lang="ar-SA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435389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96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SA" sz="7200" b="1" dirty="0"/>
              <a:t>أدْخَلني المَلِك   </a:t>
            </a:r>
            <a:endParaRPr lang="ar-EG" sz="7200" b="1" dirty="0"/>
          </a:p>
          <a:p>
            <a:pPr algn="ctr" rtl="1"/>
            <a:r>
              <a:rPr lang="ar-SA" sz="7200" b="1" dirty="0"/>
              <a:t>إلَى حِجَـــــــــاله</a:t>
            </a:r>
            <a:br>
              <a:rPr lang="ar-SA" sz="7200" b="1" dirty="0"/>
            </a:br>
            <a:r>
              <a:rPr lang="ar-SA" sz="7200" b="1" dirty="0"/>
              <a:t>فَسُرَّ قلبـــــــــي   </a:t>
            </a:r>
            <a:endParaRPr lang="ar-EG" sz="7200" b="1" dirty="0"/>
          </a:p>
          <a:p>
            <a:pPr algn="ctr" rtl="1"/>
            <a:r>
              <a:rPr lang="ar-SA" sz="7200" b="1" dirty="0"/>
              <a:t>(إذْ رأى جَمَاله)2</a:t>
            </a:r>
            <a:br>
              <a:rPr lang="ar-SA" sz="7200" b="1" dirty="0"/>
            </a:br>
            <a:endParaRPr lang="ar-SA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0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SA" sz="7200" b="1" dirty="0" err="1"/>
              <a:t>ياناس</a:t>
            </a:r>
            <a:r>
              <a:rPr lang="ar-SA" sz="7200" b="1" dirty="0"/>
              <a:t> حَبيبي</a:t>
            </a:r>
            <a:endParaRPr lang="ar-EG" sz="7200" b="1" dirty="0"/>
          </a:p>
          <a:p>
            <a:pPr algn="ctr" rtl="1"/>
            <a:r>
              <a:rPr lang="ar-SA" sz="7200" b="1" dirty="0"/>
              <a:t>أبيَض وأحْمَـــر</a:t>
            </a:r>
            <a:br>
              <a:rPr lang="ar-SA" sz="7200" b="1" dirty="0"/>
            </a:br>
            <a:r>
              <a:rPr lang="ar-SA" sz="7200" b="1" dirty="0"/>
              <a:t>شَفَتَاهُ سَـــوْسَن   </a:t>
            </a:r>
            <a:endParaRPr lang="ar-EG" sz="7200" b="1" dirty="0"/>
          </a:p>
          <a:p>
            <a:pPr algn="ctr" rtl="1"/>
            <a:r>
              <a:rPr lang="ar-SA" sz="7200" b="1" dirty="0"/>
              <a:t>(بالمُرِّ تَقْطُر)2</a:t>
            </a:r>
            <a:br>
              <a:rPr lang="ar-SA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416742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6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SA" sz="7200" b="1" dirty="0"/>
              <a:t>حُبَّك غَيَّرني   </a:t>
            </a:r>
            <a:endParaRPr lang="ar-EG" sz="7200" b="1" dirty="0"/>
          </a:p>
          <a:p>
            <a:pPr algn="ctr" rtl="1"/>
            <a:r>
              <a:rPr lang="ar-SA" sz="7200" b="1" dirty="0"/>
              <a:t>حَقَّاً </a:t>
            </a:r>
            <a:r>
              <a:rPr lang="ar-SA" sz="7200" b="1" dirty="0" err="1"/>
              <a:t>يارَبِّــــي</a:t>
            </a:r>
            <a:br>
              <a:rPr lang="ar-SA" sz="7200" b="1" dirty="0"/>
            </a:br>
            <a:r>
              <a:rPr lang="ar-SA" sz="7200" b="1" dirty="0"/>
              <a:t>لَمْسِة حَنـــانك   </a:t>
            </a:r>
            <a:endParaRPr lang="ar-EG" sz="7200" b="1" dirty="0"/>
          </a:p>
          <a:p>
            <a:pPr algn="ctr" rtl="1"/>
            <a:r>
              <a:rPr lang="ar-SA" sz="7200" b="1" dirty="0"/>
              <a:t>(ذَوَّبت قلبي)2</a:t>
            </a:r>
            <a:br>
              <a:rPr lang="ar-SA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726642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يايَسُوع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ياغَالي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عَلى جَبَل عَـــــالي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اِنفِــــــرِد بِـــيَّ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(وحَقَّقْ لي أمَالي)2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943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SA" sz="7200" b="1" dirty="0"/>
              <a:t>قال لي </a:t>
            </a:r>
            <a:r>
              <a:rPr lang="ar-SA" sz="7200" b="1" dirty="0" err="1"/>
              <a:t>لاتخافي</a:t>
            </a:r>
            <a:r>
              <a:rPr lang="ar-SA" sz="7200" b="1" dirty="0"/>
              <a:t>   </a:t>
            </a:r>
            <a:endParaRPr lang="ar-EG" sz="7200" b="1" dirty="0"/>
          </a:p>
          <a:p>
            <a:pPr algn="ctr" rtl="1"/>
            <a:r>
              <a:rPr lang="ar-SA" sz="7200" b="1" dirty="0" err="1"/>
              <a:t>ماخَلاص</a:t>
            </a:r>
            <a:r>
              <a:rPr lang="ar-SA" sz="7200" b="1" dirty="0"/>
              <a:t> وِصِلنا</a:t>
            </a:r>
            <a:br>
              <a:rPr lang="ar-SA" sz="7200" b="1" dirty="0"/>
            </a:br>
            <a:r>
              <a:rPr lang="ar-SA" sz="7200" b="1" dirty="0" err="1"/>
              <a:t>لاتُوجَد</a:t>
            </a:r>
            <a:r>
              <a:rPr lang="ar-SA" sz="7200" b="1" dirty="0"/>
              <a:t> قـــــــــــوَّة   </a:t>
            </a:r>
            <a:endParaRPr lang="ar-EG" sz="7200" b="1" dirty="0"/>
          </a:p>
          <a:p>
            <a:pPr algn="ctr" rtl="1"/>
            <a:r>
              <a:rPr lang="ar-SA" sz="7200" b="1" dirty="0"/>
              <a:t>(تِقدَر تِفصِلنــا)2</a:t>
            </a:r>
            <a:br>
              <a:rPr lang="ar-SA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761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220</Words>
  <Application>Microsoft Office PowerPoint</Application>
  <PresentationFormat>عرض على الشاشة (4:3)</PresentationFormat>
  <Paragraphs>47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341</cp:revision>
  <dcterms:created xsi:type="dcterms:W3CDTF">2021-12-07T14:30:00Z</dcterms:created>
  <dcterms:modified xsi:type="dcterms:W3CDTF">2024-03-11T10:33:14Z</dcterms:modified>
</cp:coreProperties>
</file>