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548" r:id="rId3"/>
    <p:sldId id="489" r:id="rId4"/>
    <p:sldId id="551" r:id="rId5"/>
    <p:sldId id="559" r:id="rId6"/>
    <p:sldId id="560" r:id="rId7"/>
    <p:sldId id="561" r:id="rId8"/>
    <p:sldId id="4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1" autoAdjust="0"/>
    <p:restoredTop sz="94660"/>
  </p:normalViewPr>
  <p:slideViewPr>
    <p:cSldViewPr>
      <p:cViewPr varScale="1">
        <p:scale>
          <a:sx n="63" d="100"/>
          <a:sy n="63" d="100"/>
        </p:scale>
        <p:origin x="60" y="2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21365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 rtl="1">
              <a:defRPr/>
            </a:pPr>
            <a:r>
              <a:rPr lang="ar-EG" sz="7200" b="1" dirty="0">
                <a:latin typeface="Arial" charset="0"/>
              </a:rPr>
              <a:t>يارب يا واحة وراحة </a:t>
            </a:r>
            <a:endParaRPr lang="en-US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698242"/>
            <a:ext cx="10058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يارب يا واحة وراحة </a:t>
            </a:r>
            <a:endParaRPr lang="en-US" sz="8000" b="1" dirty="0"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لكل التعبانيــن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يانور وشمس ودفا </a:t>
            </a:r>
            <a:endParaRPr lang="en-US" sz="8000" b="1" dirty="0"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لقلوبنا البردانين</a:t>
            </a:r>
            <a:endParaRPr lang="en-US" sz="8000" b="1" dirty="0">
              <a:latin typeface="Arial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698242"/>
            <a:ext cx="10058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أشـرق علينــا يــارب </a:t>
            </a:r>
            <a:endParaRPr lang="en-US" sz="8000" b="1" dirty="0"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يا منـــارة التايهيـــن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دا البحر هاج وف ليله 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إحتـــاروا المـلاحيــــن</a:t>
            </a:r>
            <a:endParaRPr lang="en-US" sz="80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0"/>
            <a:ext cx="10058400" cy="667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يــا بحــــر ياهـايــــج </a:t>
            </a:r>
            <a:endParaRPr lang="en-US" sz="8000" b="1" dirty="0"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مجدافي مـــــش قـدك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بـس </a:t>
            </a:r>
            <a:r>
              <a:rPr lang="ar-EG" sz="8000" b="1" dirty="0" err="1">
                <a:latin typeface="Arial" charset="0"/>
              </a:rPr>
              <a:t>إللي</a:t>
            </a:r>
            <a:r>
              <a:rPr lang="ar-EG" sz="8000" b="1" dirty="0">
                <a:latin typeface="Arial" charset="0"/>
              </a:rPr>
              <a:t> قـدك معايا</a:t>
            </a:r>
            <a:endParaRPr lang="en-US" sz="8000" b="1" dirty="0"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فــي مركبـي ساكــن</a:t>
            </a:r>
            <a:endParaRPr lang="en-US" sz="8000" b="1" dirty="0">
              <a:latin typeface="Arial" charset="0"/>
            </a:endParaRPr>
          </a:p>
          <a:p>
            <a:pPr algn="ctr" rtl="1">
              <a:lnSpc>
                <a:spcPct val="150000"/>
              </a:lnSpc>
              <a:defRPr/>
            </a:pPr>
            <a:endParaRPr lang="en-US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32606"/>
            <a:ext cx="10058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يقدر يعليني على موجك 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مـاهــو ربــك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يقدر كمـــان وبقوتــه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تصير سـاكن</a:t>
            </a:r>
            <a:endParaRPr lang="en-US" sz="80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622042"/>
            <a:ext cx="10058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رب السما والأرض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والأكوان وليه قدرة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تهــدي الحيــاري في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ســـكـــة الأخطـــــار</a:t>
            </a:r>
            <a:endParaRPr lang="en-US" sz="80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622042"/>
            <a:ext cx="100584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ولـو تاهـو لكـن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مالوا على بابـك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تقدر تبدل ليلهم </a:t>
            </a:r>
          </a:p>
          <a:p>
            <a:pPr algn="ctr" rtl="1">
              <a:defRPr/>
            </a:pPr>
            <a:r>
              <a:rPr lang="ar-EG" sz="8000" b="1" dirty="0">
                <a:latin typeface="Arial" charset="0"/>
              </a:rPr>
              <a:t> الحــالك بنهــــار</a:t>
            </a:r>
            <a:endParaRPr lang="en-US" sz="80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2675</TotalTime>
  <Words>83</Words>
  <Application>Microsoft Office PowerPoint</Application>
  <PresentationFormat>On-screen Show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444</cp:revision>
  <dcterms:created xsi:type="dcterms:W3CDTF">2021-12-07T14:30:00Z</dcterms:created>
  <dcterms:modified xsi:type="dcterms:W3CDTF">2024-06-04T08:58:01Z</dcterms:modified>
</cp:coreProperties>
</file>