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531" r:id="rId3"/>
    <p:sldId id="499" r:id="rId4"/>
    <p:sldId id="533" r:id="rId5"/>
    <p:sldId id="520" r:id="rId6"/>
    <p:sldId id="534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57" d="100"/>
          <a:sy n="57" d="100"/>
        </p:scale>
        <p:origin x="2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تـرنيـمـة</a:t>
            </a:r>
          </a:p>
          <a:p>
            <a:pPr algn="ctr"/>
            <a:r>
              <a:rPr lang="ar-EG" sz="6600" b="1" dirty="0"/>
              <a:t>ياللي بجرحك شفيت كل النفوس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231768"/>
            <a:ext cx="100584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بجرحك شفيت كل النفوس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بصليبك إديتنا الخلاص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>
                <a:solidFill>
                  <a:srgbClr val="003300"/>
                </a:solidFill>
              </a:rPr>
              <a:t>إنت بترعانا بحنان إيديك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5800" b="1" dirty="0">
                <a:solidFill>
                  <a:srgbClr val="003300"/>
                </a:solidFill>
              </a:rPr>
              <a:t>وفي السماء بتشفع في كل الناس)2 </a:t>
            </a:r>
            <a:endParaRPr lang="en-US" altLang="zh-CN" sz="58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ar-EG" sz="6000" b="1" dirty="0"/>
              <a:t>فتّح عنينا عشان نشوف بالإيمان</a:t>
            </a:r>
            <a:br>
              <a:rPr lang="ar-EG" sz="6000" b="1" dirty="0"/>
            </a:br>
            <a:r>
              <a:rPr lang="ar-EG" sz="6000" b="1" dirty="0"/>
              <a:t>البركات اللي لشعبك من زمان</a:t>
            </a:r>
            <a:br>
              <a:rPr lang="ar-EG" sz="6000" b="1" dirty="0"/>
            </a:br>
            <a:r>
              <a:rPr lang="ar-EG" sz="6000" b="1" dirty="0"/>
              <a:t>نفرح ونحط حياتنا بين </a:t>
            </a:r>
            <a:r>
              <a:rPr lang="ar-EG" sz="6000" b="1" dirty="0" err="1"/>
              <a:t>إيديك</a:t>
            </a:r>
            <a:br>
              <a:rPr lang="ar-EG" sz="6000" b="1" dirty="0"/>
            </a:br>
            <a:r>
              <a:rPr lang="ar-EG" sz="6000" b="1" dirty="0" err="1"/>
              <a:t>مايضيعش</a:t>
            </a:r>
            <a:r>
              <a:rPr lang="ar-EG" sz="6000" b="1" dirty="0"/>
              <a:t> العمر ويبقى كله </a:t>
            </a:r>
            <a:r>
              <a:rPr lang="ar-EG" sz="6000" b="1" dirty="0" err="1"/>
              <a:t>لك</a:t>
            </a:r>
            <a:br>
              <a:rPr lang="ar-EG" sz="6000" b="1" dirty="0"/>
            </a:br>
            <a:endParaRPr lang="ar-SA" sz="6000" b="1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231768"/>
            <a:ext cx="100584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بجرحك شفيت كل النفوس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بصليبك إديتنا الخلاص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>
                <a:solidFill>
                  <a:srgbClr val="003300"/>
                </a:solidFill>
              </a:rPr>
              <a:t>إنت بترعانا بحنان إيديك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5800" b="1" dirty="0">
                <a:solidFill>
                  <a:srgbClr val="003300"/>
                </a:solidFill>
              </a:rPr>
              <a:t>وفي السماء بتشفع في كل الناس)2 </a:t>
            </a:r>
            <a:endParaRPr lang="en-US" altLang="zh-CN" sz="58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1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503310"/>
            <a:ext cx="9906000" cy="673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/>
              <a:t>(نمسك في وعدك لنا </a:t>
            </a:r>
            <a:r>
              <a:rPr lang="ar-EG" sz="6000" b="1" dirty="0" err="1"/>
              <a:t>ف</a:t>
            </a:r>
            <a:r>
              <a:rPr lang="ar-EG" sz="6000" b="1" dirty="0"/>
              <a:t> كل يوم</a:t>
            </a:r>
            <a:br>
              <a:rPr lang="ar-EG" sz="6000" b="1" dirty="0"/>
            </a:br>
            <a:r>
              <a:rPr lang="ar-EG" sz="5400" b="1" dirty="0"/>
              <a:t>ونعيش ملح الأرض ونور لكل الكون</a:t>
            </a:r>
            <a:br>
              <a:rPr lang="ar-EG" sz="6000" b="1" dirty="0"/>
            </a:br>
            <a:r>
              <a:rPr lang="ar-EG" sz="6000" b="1" dirty="0"/>
              <a:t>نشهد عن الإله اللي بدماه</a:t>
            </a:r>
            <a:br>
              <a:rPr lang="ar-EG" sz="6000" b="1" dirty="0"/>
            </a:br>
            <a:r>
              <a:rPr lang="ar-EG" sz="6000" b="1" dirty="0"/>
              <a:t>فدى نفوسنا ووهبنا الحياة)2</a:t>
            </a:r>
            <a:br>
              <a:rPr lang="ar-EG" sz="6000" b="1" dirty="0"/>
            </a:br>
            <a:endParaRPr lang="en-US" altLang="zh-CN" sz="6000" b="1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231768"/>
            <a:ext cx="100584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بجرحك شفيت كل النفوس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بصليبك إديتنا الخلاص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000" b="1">
                <a:solidFill>
                  <a:srgbClr val="003300"/>
                </a:solidFill>
              </a:rPr>
              <a:t>إنت </a:t>
            </a:r>
            <a:r>
              <a:rPr lang="ar-EG" sz="6000" b="1" dirty="0">
                <a:solidFill>
                  <a:srgbClr val="003300"/>
                </a:solidFill>
              </a:rPr>
              <a:t>بترعانا بحنان </a:t>
            </a:r>
            <a:r>
              <a:rPr lang="ar-EG" sz="6000" b="1" dirty="0" err="1">
                <a:solidFill>
                  <a:srgbClr val="003300"/>
                </a:solidFill>
              </a:rPr>
              <a:t>إيديك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5800" b="1" dirty="0">
                <a:solidFill>
                  <a:srgbClr val="003300"/>
                </a:solidFill>
              </a:rPr>
              <a:t>وفي السماء بتشفع في كل الناس)2 </a:t>
            </a:r>
            <a:endParaRPr lang="en-US" altLang="zh-CN" sz="5800" b="1" dirty="0">
              <a:solidFill>
                <a:srgbClr val="003300"/>
              </a:solidFill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7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</TotalTime>
  <Words>125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SimSun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415</cp:revision>
  <dcterms:created xsi:type="dcterms:W3CDTF">2021-12-07T14:30:00Z</dcterms:created>
  <dcterms:modified xsi:type="dcterms:W3CDTF">2024-04-29T08:12:29Z</dcterms:modified>
</cp:coreProperties>
</file>