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89" r:id="rId3"/>
    <p:sldId id="499" r:id="rId4"/>
    <p:sldId id="520" r:id="rId5"/>
    <p:sldId id="527" r:id="rId6"/>
    <p:sldId id="524" r:id="rId7"/>
    <p:sldId id="528" r:id="rId8"/>
    <p:sldId id="523" r:id="rId9"/>
    <p:sldId id="529" r:id="rId10"/>
    <p:sldId id="47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6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447800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تـرنيـمـة</a:t>
            </a:r>
          </a:p>
          <a:p>
            <a:pPr algn="ctr"/>
            <a:r>
              <a:rPr lang="ar-EG" altLang="zh-CN" sz="8000" b="1" dirty="0" err="1">
                <a:latin typeface="Arial" charset="0"/>
                <a:ea typeface="Times New Roman" pitchFamily="18" charset="0"/>
                <a:cs typeface="Arial" charset="0"/>
              </a:rPr>
              <a:t>ياللي</a:t>
            </a:r>
            <a:r>
              <a:rPr lang="ar-EG" altLang="zh-CN" sz="8000" b="1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ar-EG" altLang="zh-CN" sz="8000" b="1" dirty="0" err="1">
                <a:latin typeface="Arial" charset="0"/>
                <a:ea typeface="Times New Roman" pitchFamily="18" charset="0"/>
                <a:cs typeface="Arial" charset="0"/>
              </a:rPr>
              <a:t>بديت</a:t>
            </a:r>
            <a:r>
              <a:rPr lang="ar-EG" altLang="zh-CN" sz="8000" b="1" dirty="0">
                <a:latin typeface="Arial" charset="0"/>
                <a:ea typeface="Times New Roman" pitchFamily="18" charset="0"/>
                <a:cs typeface="Arial" charset="0"/>
              </a:rPr>
              <a:t> الـرِّحلة </a:t>
            </a:r>
            <a:r>
              <a:rPr lang="ar-EG" altLang="zh-CN" sz="8000" b="1" dirty="0" err="1">
                <a:latin typeface="Arial" charset="0"/>
                <a:ea typeface="Times New Roman" pitchFamily="18" charset="0"/>
                <a:cs typeface="Arial" charset="0"/>
              </a:rPr>
              <a:t>معايا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04800" y="346293"/>
            <a:ext cx="10058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tabLst>
                <a:tab pos="457200" algn="l"/>
              </a:tabLst>
            </a:pPr>
            <a:r>
              <a:rPr lang="ar-EG" sz="7200" b="1" dirty="0"/>
              <a:t>1-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ar-EG" sz="7200" b="1" dirty="0"/>
              <a:t>ياللي بديت الرحلة معايا</a:t>
            </a:r>
            <a:br>
              <a:rPr lang="ar-EG" sz="7200" b="1" dirty="0"/>
            </a:br>
            <a:r>
              <a:rPr lang="ar-EG" sz="7200" b="1" dirty="0"/>
              <a:t>واثق فيك إنك هاتكمل</a:t>
            </a:r>
            <a:br>
              <a:rPr lang="ar-EG" sz="7200" b="1" dirty="0"/>
            </a:br>
            <a:r>
              <a:rPr lang="ar-EG" sz="7200" b="1" dirty="0"/>
              <a:t>إنت الفرح في وقت بكايا</a:t>
            </a:r>
            <a:br>
              <a:rPr lang="ar-EG" sz="7200" b="1" dirty="0"/>
            </a:br>
            <a:r>
              <a:rPr lang="ar-EG" sz="7200" b="1" dirty="0"/>
              <a:t>وإنت القلب اللي بيتحمل</a:t>
            </a:r>
            <a:br>
              <a:rPr lang="ar-EG" sz="7200" b="1" dirty="0"/>
            </a:br>
            <a:endParaRPr lang="en-US" altLang="zh-CN" sz="7200" b="1" dirty="0">
              <a:ea typeface="SimSun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381000"/>
            <a:ext cx="9220200" cy="7096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200000"/>
              </a:lnSpc>
            </a:pPr>
            <a:r>
              <a:rPr lang="ar-EG" sz="8000" b="1" dirty="0">
                <a:solidFill>
                  <a:srgbClr val="003300"/>
                </a:solidFill>
                <a:latin typeface="Arial" charset="0"/>
                <a:ea typeface="Times New Roman" pitchFamily="18" charset="0"/>
                <a:cs typeface="Arial" charset="0"/>
              </a:rPr>
              <a:t> شُكرَا ً ليك يا للي بترعاني</a:t>
            </a:r>
            <a:r>
              <a:rPr lang="ar-EG" sz="8000" b="1" dirty="0">
                <a:solidFill>
                  <a:srgbClr val="003300"/>
                </a:solidFill>
                <a:ea typeface="Times New Roman" pitchFamily="18" charset="0"/>
                <a:cs typeface="Arial" charset="0"/>
              </a:rPr>
              <a:t> </a:t>
            </a:r>
          </a:p>
          <a:p>
            <a:pPr algn="ctr" eaLnBrk="0" hangingPunct="0">
              <a:lnSpc>
                <a:spcPct val="200000"/>
              </a:lnSpc>
            </a:pPr>
            <a:r>
              <a:rPr lang="ar-EG" sz="8000" b="1" dirty="0">
                <a:solidFill>
                  <a:srgbClr val="003300"/>
                </a:solidFill>
                <a:latin typeface="Arial" charset="0"/>
                <a:ea typeface="Times New Roman" pitchFamily="18" charset="0"/>
                <a:cs typeface="Arial" charset="0"/>
              </a:rPr>
              <a:t>يا للي إيديك دايمَا ًرافعاني</a:t>
            </a:r>
            <a:r>
              <a:rPr lang="en-US" sz="8000" b="1" dirty="0">
                <a:solidFill>
                  <a:srgbClr val="003300"/>
                </a:solidFill>
                <a:ea typeface="Times New Roman" pitchFamily="18" charset="0"/>
                <a:cs typeface="Arial" charset="0"/>
              </a:rPr>
              <a:t> </a:t>
            </a:r>
            <a:endParaRPr lang="ar-SA" sz="8000" b="1" dirty="0">
              <a:solidFill>
                <a:srgbClr val="003300"/>
              </a:solidFill>
              <a:ea typeface="Times New Roman" pitchFamily="18" charset="0"/>
              <a:cs typeface="Arial" charset="0"/>
            </a:endParaRPr>
          </a:p>
          <a:p>
            <a:pPr algn="ctr" eaLnBrk="0" hangingPunct="0">
              <a:lnSpc>
                <a:spcPct val="200000"/>
              </a:lnSpc>
            </a:pPr>
            <a:endParaRPr lang="ar-SA" sz="8000" b="1" dirty="0">
              <a:solidFill>
                <a:srgbClr val="003300"/>
              </a:solidFill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309056"/>
            <a:ext cx="9906000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tabLst>
                <a:tab pos="457200" algn="l"/>
              </a:tabLst>
            </a:pPr>
            <a:r>
              <a:rPr lang="ar-EG" altLang="zh-CN" sz="7500" b="1" dirty="0">
                <a:latin typeface="Arial" charset="0"/>
                <a:ea typeface="Times New Roman" pitchFamily="18" charset="0"/>
              </a:rPr>
              <a:t>2-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ar-EG" altLang="zh-CN" sz="7500" b="1" dirty="0">
                <a:latin typeface="Arial" charset="0"/>
                <a:ea typeface="Times New Roman" pitchFamily="18" charset="0"/>
              </a:rPr>
              <a:t>رغم إن أنا باتغَيـَّر دايما ً</a:t>
            </a:r>
            <a:r>
              <a:rPr lang="en-US" altLang="zh-CN" sz="7500" b="1" dirty="0">
                <a:latin typeface="Arial" charset="0"/>
                <a:ea typeface="Times New Roman" pitchFamily="18" charset="0"/>
              </a:rPr>
              <a:t> 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en-US" altLang="zh-CN" sz="7500" b="1" dirty="0">
                <a:latin typeface="Arial" charset="0"/>
                <a:ea typeface="Times New Roman" pitchFamily="18" charset="0"/>
              </a:rPr>
              <a:t>  </a:t>
            </a:r>
            <a:r>
              <a:rPr lang="ar-EG" altLang="zh-CN" sz="7500" b="1" dirty="0">
                <a:latin typeface="Arial" charset="0"/>
                <a:ea typeface="Times New Roman" pitchFamily="18" charset="0"/>
              </a:rPr>
              <a:t>  إنتَ أميـــــــن مابتِتغَيـَّرش ِ</a:t>
            </a:r>
            <a:br>
              <a:rPr lang="en-US" altLang="zh-CN" sz="7500" b="1" dirty="0">
                <a:latin typeface="Arial" charset="0"/>
                <a:ea typeface="Times New Roman" pitchFamily="18" charset="0"/>
              </a:rPr>
            </a:br>
            <a:r>
              <a:rPr lang="ar-EG" altLang="zh-CN" sz="7500" b="1" dirty="0">
                <a:latin typeface="Arial" charset="0"/>
                <a:ea typeface="Times New Roman" pitchFamily="18" charset="0"/>
              </a:rPr>
              <a:t>وَعدك صــــادِق لـَمَّا بتوعِد</a:t>
            </a:r>
            <a:r>
              <a:rPr lang="en-US" altLang="zh-CN" sz="7500" b="1" dirty="0">
                <a:latin typeface="Arial" charset="0"/>
                <a:ea typeface="Times New Roman" pitchFamily="18" charset="0"/>
              </a:rPr>
              <a:t>   </a:t>
            </a:r>
            <a:r>
              <a:rPr lang="ar-EG" altLang="zh-CN" sz="7500" b="1" dirty="0">
                <a:latin typeface="Arial" charset="0"/>
                <a:ea typeface="Times New Roman" pitchFamily="18" charset="0"/>
              </a:rPr>
              <a:t>عن وَعـدك إنتَ ماترجَعـشِ</a:t>
            </a:r>
            <a:r>
              <a:rPr lang="en-US" altLang="zh-CN" sz="7500" b="1" dirty="0">
                <a:ea typeface="SimSun" pitchFamily="2" charset="-122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381000"/>
            <a:ext cx="9220200" cy="7096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200000"/>
              </a:lnSpc>
            </a:pPr>
            <a:r>
              <a:rPr lang="ar-EG" sz="8000" b="1" dirty="0">
                <a:solidFill>
                  <a:srgbClr val="003300"/>
                </a:solidFill>
                <a:latin typeface="Arial" charset="0"/>
                <a:ea typeface="Times New Roman" pitchFamily="18" charset="0"/>
                <a:cs typeface="Arial" charset="0"/>
              </a:rPr>
              <a:t> شُكرَا ً ليك يا للي بترعاني</a:t>
            </a:r>
            <a:r>
              <a:rPr lang="ar-EG" sz="8000" b="1" dirty="0">
                <a:solidFill>
                  <a:srgbClr val="003300"/>
                </a:solidFill>
                <a:ea typeface="Times New Roman" pitchFamily="18" charset="0"/>
                <a:cs typeface="Arial" charset="0"/>
              </a:rPr>
              <a:t> </a:t>
            </a:r>
          </a:p>
          <a:p>
            <a:pPr algn="ctr" eaLnBrk="0" hangingPunct="0">
              <a:lnSpc>
                <a:spcPct val="200000"/>
              </a:lnSpc>
            </a:pPr>
            <a:r>
              <a:rPr lang="ar-EG" sz="8000" b="1" dirty="0">
                <a:solidFill>
                  <a:srgbClr val="003300"/>
                </a:solidFill>
                <a:latin typeface="Arial" charset="0"/>
                <a:ea typeface="Times New Roman" pitchFamily="18" charset="0"/>
                <a:cs typeface="Arial" charset="0"/>
              </a:rPr>
              <a:t>يا للي إيديك دايمَا ًرافعاني</a:t>
            </a:r>
            <a:r>
              <a:rPr lang="en-US" sz="8000" b="1" dirty="0">
                <a:solidFill>
                  <a:srgbClr val="003300"/>
                </a:solidFill>
                <a:ea typeface="Times New Roman" pitchFamily="18" charset="0"/>
                <a:cs typeface="Arial" charset="0"/>
              </a:rPr>
              <a:t> </a:t>
            </a:r>
            <a:endParaRPr lang="ar-SA" sz="8000" b="1" dirty="0">
              <a:solidFill>
                <a:srgbClr val="003300"/>
              </a:solidFill>
              <a:ea typeface="Times New Roman" pitchFamily="18" charset="0"/>
              <a:cs typeface="Arial" charset="0"/>
            </a:endParaRPr>
          </a:p>
          <a:p>
            <a:pPr algn="ctr" eaLnBrk="0" hangingPunct="0">
              <a:lnSpc>
                <a:spcPct val="200000"/>
              </a:lnSpc>
            </a:pPr>
            <a:endParaRPr lang="ar-SA" sz="8000" b="1" dirty="0">
              <a:solidFill>
                <a:srgbClr val="003300"/>
              </a:solidFill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-381000" y="37773"/>
            <a:ext cx="9982200" cy="712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ts val="3000"/>
              </a:spcBef>
            </a:pPr>
            <a:r>
              <a:rPr lang="ar-EG" sz="7200" b="1" dirty="0"/>
              <a:t>3-</a:t>
            </a:r>
          </a:p>
          <a:p>
            <a:pPr algn="ctr" eaLnBrk="0" hangingPunct="0">
              <a:spcBef>
                <a:spcPts val="3000"/>
              </a:spcBef>
            </a:pPr>
            <a:r>
              <a:rPr lang="ar-EG" sz="7200" b="1" dirty="0"/>
              <a:t>خطة عظيمة مدبرها لي</a:t>
            </a:r>
            <a:br>
              <a:rPr lang="ar-EG" sz="7200" b="1" dirty="0"/>
            </a:br>
            <a:r>
              <a:rPr lang="ar-EG" sz="7200" b="1" dirty="0"/>
              <a:t>رحلة عمري إنت رسمهالي</a:t>
            </a:r>
            <a:br>
              <a:rPr lang="ar-EG" sz="7200" b="1" dirty="0"/>
            </a:br>
            <a:r>
              <a:rPr lang="ar-EG" sz="7200" b="1" dirty="0"/>
              <a:t>ساعدني يارب أعيشلك عالي</a:t>
            </a:r>
            <a:br>
              <a:rPr lang="ar-EG" sz="7200" b="1" dirty="0"/>
            </a:br>
            <a:r>
              <a:rPr lang="ar-EG" sz="7200" b="1" dirty="0"/>
              <a:t>فوق العالم فوق أحوالي</a:t>
            </a:r>
            <a:br>
              <a:rPr lang="ar-EG" sz="7200" b="1" dirty="0"/>
            </a:br>
            <a:endParaRPr lang="en-US" altLang="zh-CN" sz="7200" b="1" dirty="0">
              <a:ea typeface="SimSun" pitchFamily="2" charset="-122"/>
              <a:cs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381000"/>
            <a:ext cx="9220200" cy="7096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200000"/>
              </a:lnSpc>
            </a:pPr>
            <a:r>
              <a:rPr lang="ar-EG" sz="8000" b="1" dirty="0">
                <a:solidFill>
                  <a:srgbClr val="003300"/>
                </a:solidFill>
                <a:latin typeface="Arial" charset="0"/>
                <a:ea typeface="Times New Roman" pitchFamily="18" charset="0"/>
                <a:cs typeface="Arial" charset="0"/>
              </a:rPr>
              <a:t> شُكرَا ً ليك يا للي بترعاني</a:t>
            </a:r>
            <a:r>
              <a:rPr lang="ar-EG" sz="8000" b="1" dirty="0">
                <a:solidFill>
                  <a:srgbClr val="003300"/>
                </a:solidFill>
                <a:ea typeface="Times New Roman" pitchFamily="18" charset="0"/>
                <a:cs typeface="Arial" charset="0"/>
              </a:rPr>
              <a:t> </a:t>
            </a:r>
          </a:p>
          <a:p>
            <a:pPr algn="ctr" eaLnBrk="0" hangingPunct="0">
              <a:lnSpc>
                <a:spcPct val="200000"/>
              </a:lnSpc>
            </a:pPr>
            <a:r>
              <a:rPr lang="ar-EG" sz="8000" b="1" dirty="0">
                <a:solidFill>
                  <a:srgbClr val="003300"/>
                </a:solidFill>
                <a:latin typeface="Arial" charset="0"/>
                <a:ea typeface="Times New Roman" pitchFamily="18" charset="0"/>
                <a:cs typeface="Arial" charset="0"/>
              </a:rPr>
              <a:t>يا للي إيديك دايمَا ًرافعاني</a:t>
            </a:r>
            <a:r>
              <a:rPr lang="en-US" sz="8000" b="1" dirty="0">
                <a:solidFill>
                  <a:srgbClr val="003300"/>
                </a:solidFill>
                <a:ea typeface="Times New Roman" pitchFamily="18" charset="0"/>
                <a:cs typeface="Arial" charset="0"/>
              </a:rPr>
              <a:t> </a:t>
            </a:r>
            <a:endParaRPr lang="ar-SA" sz="8000" b="1" dirty="0">
              <a:solidFill>
                <a:srgbClr val="003300"/>
              </a:solidFill>
              <a:ea typeface="Times New Roman" pitchFamily="18" charset="0"/>
              <a:cs typeface="Arial" charset="0"/>
            </a:endParaRPr>
          </a:p>
          <a:p>
            <a:pPr algn="ctr" eaLnBrk="0" hangingPunct="0">
              <a:lnSpc>
                <a:spcPct val="200000"/>
              </a:lnSpc>
            </a:pPr>
            <a:endParaRPr lang="ar-SA" sz="8000" b="1" dirty="0">
              <a:solidFill>
                <a:srgbClr val="003300"/>
              </a:solidFill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304800"/>
            <a:ext cx="100584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tabLst>
                <a:tab pos="457200" algn="l"/>
              </a:tabLst>
            </a:pPr>
            <a:r>
              <a:rPr lang="ar-EG" sz="7500" b="1" dirty="0"/>
              <a:t>4-</a:t>
            </a:r>
          </a:p>
          <a:p>
            <a:pPr algn="ctr" eaLnBrk="0" hangingPunct="0">
              <a:tabLst>
                <a:tab pos="457200" algn="l"/>
              </a:tabLst>
            </a:pPr>
            <a:r>
              <a:rPr lang="ar-EG" sz="7500" b="1" dirty="0"/>
              <a:t>شوقي يــارَبّ أحِبَّك أكتــر</a:t>
            </a:r>
            <a:r>
              <a:rPr lang="en-US" sz="7500" b="1" dirty="0"/>
              <a:t>  </a:t>
            </a:r>
            <a:endParaRPr lang="ar-EG" sz="7500" b="1" dirty="0"/>
          </a:p>
          <a:p>
            <a:pPr algn="ctr" eaLnBrk="0" hangingPunct="0">
              <a:tabLst>
                <a:tab pos="457200" algn="l"/>
              </a:tabLst>
            </a:pPr>
            <a:r>
              <a:rPr lang="en-US" sz="7500" b="1" dirty="0"/>
              <a:t> </a:t>
            </a:r>
            <a:r>
              <a:rPr lang="ar-EG" sz="7500" b="1" dirty="0"/>
              <a:t>دا ماحَدِّش بيحبِّنـــــي قـَدَّكْ</a:t>
            </a:r>
            <a:br>
              <a:rPr lang="en-US" sz="7500" b="1" dirty="0"/>
            </a:br>
            <a:r>
              <a:rPr lang="ar-EG" sz="7500" b="1" dirty="0"/>
              <a:t>وَحِّدْ قلبي وخَلـِّيني أسْهَــــر</a:t>
            </a:r>
            <a:r>
              <a:rPr lang="en-US" sz="7500" b="1" dirty="0"/>
              <a:t> </a:t>
            </a:r>
            <a:endParaRPr lang="ar-EG" sz="7500" b="1" dirty="0"/>
          </a:p>
          <a:p>
            <a:pPr algn="ctr" eaLnBrk="0" hangingPunct="0">
              <a:tabLst>
                <a:tab pos="457200" algn="l"/>
              </a:tabLst>
            </a:pPr>
            <a:r>
              <a:rPr lang="en-US" sz="7500" b="1" dirty="0"/>
              <a:t>  </a:t>
            </a:r>
            <a:r>
              <a:rPr lang="ar-EG" sz="7500" b="1" dirty="0"/>
              <a:t>طول أيَّامي أشهَد عَن حُبَّكْ</a:t>
            </a:r>
            <a:r>
              <a:rPr lang="en-US" sz="7500" b="1" dirty="0"/>
              <a:t> </a:t>
            </a:r>
          </a:p>
          <a:p>
            <a:pPr algn="ctr" eaLnBrk="0" hangingPunct="0">
              <a:tabLst>
                <a:tab pos="457200" algn="l"/>
              </a:tabLst>
            </a:pPr>
            <a:endParaRPr lang="en-US" altLang="zh-CN" sz="7500" b="1" dirty="0"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381000"/>
            <a:ext cx="9220200" cy="7096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200000"/>
              </a:lnSpc>
            </a:pPr>
            <a:r>
              <a:rPr lang="ar-EG" sz="8000" b="1" dirty="0">
                <a:solidFill>
                  <a:srgbClr val="003300"/>
                </a:solidFill>
                <a:latin typeface="Arial" charset="0"/>
                <a:ea typeface="Times New Roman" pitchFamily="18" charset="0"/>
                <a:cs typeface="Arial" charset="0"/>
              </a:rPr>
              <a:t> شُكرَا ً ليك يا للي بترعاني</a:t>
            </a:r>
            <a:r>
              <a:rPr lang="ar-EG" sz="8000" b="1" dirty="0">
                <a:solidFill>
                  <a:srgbClr val="003300"/>
                </a:solidFill>
                <a:ea typeface="Times New Roman" pitchFamily="18" charset="0"/>
                <a:cs typeface="Arial" charset="0"/>
              </a:rPr>
              <a:t> </a:t>
            </a:r>
          </a:p>
          <a:p>
            <a:pPr algn="ctr" eaLnBrk="0" hangingPunct="0">
              <a:lnSpc>
                <a:spcPct val="200000"/>
              </a:lnSpc>
            </a:pPr>
            <a:r>
              <a:rPr lang="ar-EG" sz="8000" b="1" dirty="0">
                <a:solidFill>
                  <a:srgbClr val="003300"/>
                </a:solidFill>
                <a:latin typeface="Arial" charset="0"/>
                <a:ea typeface="Times New Roman" pitchFamily="18" charset="0"/>
                <a:cs typeface="Arial" charset="0"/>
              </a:rPr>
              <a:t>يا للي إيديك دايمَا ًرافعاني</a:t>
            </a:r>
            <a:r>
              <a:rPr lang="en-US" sz="8000" b="1" dirty="0">
                <a:solidFill>
                  <a:srgbClr val="003300"/>
                </a:solidFill>
                <a:ea typeface="Times New Roman" pitchFamily="18" charset="0"/>
                <a:cs typeface="Arial" charset="0"/>
              </a:rPr>
              <a:t> </a:t>
            </a:r>
            <a:endParaRPr lang="ar-SA" sz="8000" b="1" dirty="0">
              <a:solidFill>
                <a:srgbClr val="003300"/>
              </a:solidFill>
              <a:ea typeface="Times New Roman" pitchFamily="18" charset="0"/>
              <a:cs typeface="Arial" charset="0"/>
            </a:endParaRPr>
          </a:p>
          <a:p>
            <a:pPr algn="ctr" eaLnBrk="0" hangingPunct="0">
              <a:lnSpc>
                <a:spcPct val="200000"/>
              </a:lnSpc>
            </a:pPr>
            <a:endParaRPr lang="ar-SA" sz="8000" b="1" dirty="0">
              <a:solidFill>
                <a:srgbClr val="003300"/>
              </a:solidFill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2074</TotalTime>
  <Words>138</Words>
  <Application>Microsoft Office PowerPoint</Application>
  <PresentationFormat>On-screen Show (4:3)</PresentationFormat>
  <Paragraphs>21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413</cp:revision>
  <dcterms:created xsi:type="dcterms:W3CDTF">2021-12-07T14:30:00Z</dcterms:created>
  <dcterms:modified xsi:type="dcterms:W3CDTF">2024-06-05T13:39:08Z</dcterms:modified>
</cp:coreProperties>
</file>