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548" r:id="rId3"/>
    <p:sldId id="489" r:id="rId4"/>
    <p:sldId id="551" r:id="rId5"/>
    <p:sldId id="555" r:id="rId6"/>
    <p:sldId id="558" r:id="rId7"/>
    <p:sldId id="563" r:id="rId8"/>
    <p:sldId id="560" r:id="rId9"/>
    <p:sldId id="562" r:id="rId10"/>
    <p:sldId id="564" r:id="rId11"/>
    <p:sldId id="47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1" autoAdjust="0"/>
    <p:restoredTop sz="94660"/>
  </p:normalViewPr>
  <p:slideViewPr>
    <p:cSldViewPr>
      <p:cViewPr varScale="1">
        <p:scale>
          <a:sx n="56" d="100"/>
          <a:sy n="56" d="100"/>
        </p:scale>
        <p:origin x="52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447800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/>
            <a:r>
              <a:rPr lang="ar-JO" sz="8000" b="1" dirty="0"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EG" sz="8000" b="1" dirty="0"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JO" sz="8000" b="1" dirty="0">
                <a:latin typeface="Times New Roman" pitchFamily="18" charset="0"/>
                <a:cs typeface="Times New Roman" pitchFamily="18" charset="0"/>
              </a:rPr>
              <a:t>لي حولت المرارة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422493"/>
            <a:ext cx="10058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/>
              <a:t>-1</a:t>
            </a:r>
          </a:p>
          <a:p>
            <a:pPr algn="ctr"/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ي</a:t>
            </a:r>
            <a:r>
              <a:rPr lang="ar-EG" sz="7200" b="1" dirty="0">
                <a:latin typeface="Times New Roman" pitchFamily="18" charset="0"/>
                <a:cs typeface="Times New Roman" pitchFamily="18" charset="0"/>
              </a:rPr>
              <a:t>ال</a:t>
            </a: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لي حولت المرارة ال</a:t>
            </a:r>
            <a:r>
              <a:rPr lang="ar-EG" sz="7200" b="1" dirty="0">
                <a:latin typeface="Times New Roman" pitchFamily="18" charset="0"/>
                <a:cs typeface="Times New Roman" pitchFamily="18" charset="0"/>
              </a:rPr>
              <a:t>ل</a:t>
            </a: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ي </a:t>
            </a:r>
            <a:br>
              <a:rPr lang="ar-JO" sz="7200" b="1" dirty="0">
                <a:latin typeface="Times New Roman" pitchFamily="18" charset="0"/>
                <a:cs typeface="Times New Roman" pitchFamily="18" charset="0"/>
              </a:rPr>
            </a:b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ف</a:t>
            </a:r>
            <a:r>
              <a:rPr lang="ar-EG" sz="7200" b="1" dirty="0">
                <a:latin typeface="Times New Roman" pitchFamily="18" charset="0"/>
                <a:cs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ي ح</a:t>
            </a:r>
            <a:r>
              <a:rPr lang="ar-EG" sz="7200" b="1" dirty="0">
                <a:latin typeface="Times New Roman" pitchFamily="18" charset="0"/>
                <a:cs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يات</a:t>
            </a:r>
            <a:r>
              <a:rPr lang="ar-EG" sz="7200" b="1" dirty="0">
                <a:latin typeface="Times New Roman" pitchFamily="18" charset="0"/>
                <a:cs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ي لت</a:t>
            </a:r>
            <a:r>
              <a:rPr lang="ar-EG" sz="7200" b="1" dirty="0">
                <a:latin typeface="Times New Roman" pitchFamily="18" charset="0"/>
                <a:cs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رنيم</a:t>
            </a:r>
            <a:r>
              <a:rPr lang="ar-EG" sz="7200" b="1" dirty="0">
                <a:latin typeface="Times New Roman" pitchFamily="18" charset="0"/>
                <a:cs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ات</a:t>
            </a:r>
            <a:br>
              <a:rPr lang="ar-JO" sz="7200" b="1" dirty="0">
                <a:latin typeface="Times New Roman" pitchFamily="18" charset="0"/>
                <a:cs typeface="Times New Roman" pitchFamily="18" charset="0"/>
              </a:rPr>
            </a:b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حتى ضعفي وجهل قلبي</a:t>
            </a:r>
            <a:br>
              <a:rPr lang="ar-JO" sz="7200" b="1" dirty="0">
                <a:latin typeface="Times New Roman" pitchFamily="18" charset="0"/>
                <a:cs typeface="Times New Roman" pitchFamily="18" charset="0"/>
              </a:rPr>
            </a:b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ما منعش ال</a:t>
            </a:r>
            <a:r>
              <a:rPr lang="ar-EG" sz="7200" b="1" dirty="0">
                <a:latin typeface="Times New Roman" pitchFamily="18" charset="0"/>
                <a:cs typeface="Times New Roman" pitchFamily="18" charset="0"/>
              </a:rPr>
              <a:t>إ</a:t>
            </a:r>
            <a:r>
              <a:rPr lang="ar-JO" sz="7200" b="1" dirty="0">
                <a:latin typeface="Times New Roman" pitchFamily="18" charset="0"/>
                <a:cs typeface="Times New Roman" pitchFamily="18" charset="0"/>
              </a:rPr>
              <a:t>حسانات</a:t>
            </a:r>
            <a:br>
              <a:rPr lang="ar-JO" sz="7200" b="1" dirty="0">
                <a:latin typeface="Times New Roman" pitchFamily="18" charset="0"/>
                <a:cs typeface="Times New Roman" pitchFamily="18" charset="0"/>
              </a:rPr>
            </a:br>
            <a:endParaRPr lang="ar-EG" sz="72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1190685"/>
            <a:ext cx="10058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JO" sz="7200" b="1" dirty="0">
                <a:latin typeface="Times New Roman" pitchFamily="18" charset="0"/>
              </a:rPr>
              <a:t>كل ثانية في عمري عدّت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 لو هتحكي تقول كثير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كل نبضة في قلبي غنّت 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ب</a:t>
            </a:r>
            <a:r>
              <a:rPr lang="ar-EG" sz="7200" b="1" dirty="0">
                <a:latin typeface="Times New Roman" pitchFamily="18" charset="0"/>
              </a:rPr>
              <a:t>فت</a:t>
            </a:r>
            <a:r>
              <a:rPr lang="ar-JO" sz="7200" b="1" dirty="0">
                <a:latin typeface="Times New Roman" pitchFamily="18" charset="0"/>
              </a:rPr>
              <a:t>ك</a:t>
            </a:r>
            <a:r>
              <a:rPr lang="ar-EG" sz="7200" b="1" dirty="0">
                <a:latin typeface="Times New Roman" pitchFamily="18" charset="0"/>
              </a:rPr>
              <a:t>ـــ</a:t>
            </a:r>
            <a:r>
              <a:rPr lang="ar-JO" sz="7200" b="1" dirty="0">
                <a:latin typeface="Times New Roman" pitchFamily="18" charset="0"/>
              </a:rPr>
              <a:t>رلك ك</a:t>
            </a:r>
            <a:r>
              <a:rPr lang="ar-EG" sz="7200" b="1" dirty="0">
                <a:latin typeface="Times New Roman" pitchFamily="18" charset="0"/>
              </a:rPr>
              <a:t>ــ</a:t>
            </a:r>
            <a:r>
              <a:rPr lang="ar-JO" sz="7200" b="1" dirty="0">
                <a:latin typeface="Times New Roman" pitchFamily="18" charset="0"/>
              </a:rPr>
              <a:t>ل خ</a:t>
            </a:r>
            <a:r>
              <a:rPr lang="ar-EG" sz="7200" b="1" dirty="0">
                <a:latin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</a:rPr>
              <a:t>ي</a:t>
            </a:r>
            <a:r>
              <a:rPr lang="ar-EG" sz="7200" b="1" dirty="0">
                <a:latin typeface="Times New Roman" pitchFamily="18" charset="0"/>
              </a:rPr>
              <a:t>ــ</a:t>
            </a:r>
            <a:r>
              <a:rPr lang="ar-JO" sz="7200" b="1" dirty="0">
                <a:latin typeface="Times New Roman" pitchFamily="18" charset="0"/>
              </a:rPr>
              <a:t>ر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62000"/>
            <a:ext cx="10058400" cy="4899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3300"/>
                </a:solidFill>
              </a:rPr>
              <a:t>(</a:t>
            </a:r>
            <a:r>
              <a:rPr lang="ar-JO" sz="7200" b="1" dirty="0">
                <a:solidFill>
                  <a:srgbClr val="003300"/>
                </a:solidFill>
              </a:rPr>
              <a:t>بفتك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</a:t>
            </a:r>
            <a:r>
              <a:rPr lang="ar-EG" sz="7200" b="1" dirty="0">
                <a:solidFill>
                  <a:srgbClr val="003300"/>
                </a:solidFill>
              </a:rPr>
              <a:t> </a:t>
            </a:r>
            <a:r>
              <a:rPr lang="ar-JO" sz="7200" b="1" dirty="0">
                <a:solidFill>
                  <a:srgbClr val="003300"/>
                </a:solidFill>
              </a:rPr>
              <a:t>بفتك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</a:t>
            </a:r>
            <a:r>
              <a:rPr lang="ar-EG" sz="7200" b="1" dirty="0">
                <a:solidFill>
                  <a:srgbClr val="003300"/>
                </a:solidFill>
              </a:rPr>
              <a:t>)2</a:t>
            </a:r>
            <a:br>
              <a:rPr lang="ar-JO" sz="7200" b="1" dirty="0">
                <a:solidFill>
                  <a:srgbClr val="003300"/>
                </a:solidFill>
              </a:rPr>
            </a:br>
            <a:r>
              <a:rPr lang="ar-JO" sz="7200" b="1" dirty="0">
                <a:solidFill>
                  <a:srgbClr val="003300"/>
                </a:solidFill>
              </a:rPr>
              <a:t>بفتكرل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 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ل خي</a:t>
            </a:r>
            <a:r>
              <a:rPr lang="ar-EG" sz="7200" b="1" dirty="0">
                <a:solidFill>
                  <a:srgbClr val="003300"/>
                </a:solidFill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</a:rPr>
              <a:t>ر</a:t>
            </a:r>
            <a:endParaRPr lang="en-US" sz="7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46293"/>
            <a:ext cx="10058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Times New Roman" pitchFamily="18" charset="0"/>
              </a:rPr>
              <a:t>2-</a:t>
            </a:r>
          </a:p>
          <a:p>
            <a:pPr algn="ctr"/>
            <a:r>
              <a:rPr lang="ar-JO" sz="7200" b="1" dirty="0">
                <a:latin typeface="Times New Roman" pitchFamily="18" charset="0"/>
              </a:rPr>
              <a:t>إحساناتك ت</a:t>
            </a:r>
            <a:r>
              <a:rPr lang="ar-EG" sz="7200" b="1" dirty="0">
                <a:latin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</a:rPr>
              <a:t>اج وط</a:t>
            </a:r>
            <a:r>
              <a:rPr lang="ar-EG" sz="7200" b="1" dirty="0">
                <a:latin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</a:rPr>
              <a:t>وق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على راسي وعلى قلبي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وجوهر التاج اللي فوق 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ده كله موت الصلب ربي</a:t>
            </a:r>
            <a:br>
              <a:rPr lang="ar-JO" sz="7200" b="1" dirty="0">
                <a:latin typeface="Times New Roman" pitchFamily="18" charset="0"/>
              </a:rPr>
            </a:br>
            <a:endParaRPr lang="ar-SA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Times New Roman" pitchFamily="18" charset="0"/>
              </a:rPr>
              <a:t>ده اللي</a:t>
            </a:r>
            <a:r>
              <a:rPr lang="ar-JO" sz="7200" b="1" dirty="0">
                <a:latin typeface="Times New Roman" pitchFamily="18" charset="0"/>
              </a:rPr>
              <a:t> خلاني آجي ساج</a:t>
            </a:r>
            <a:r>
              <a:rPr lang="ar-EG" sz="7200" b="1" dirty="0">
                <a:latin typeface="Times New Roman" pitchFamily="18" charset="0"/>
              </a:rPr>
              <a:t>ــ</a:t>
            </a:r>
            <a:r>
              <a:rPr lang="ar-JO" sz="7200" b="1" dirty="0">
                <a:latin typeface="Times New Roman" pitchFamily="18" charset="0"/>
              </a:rPr>
              <a:t>د 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و</a:t>
            </a:r>
            <a:r>
              <a:rPr lang="ar-EG" sz="7200" b="1" dirty="0">
                <a:latin typeface="Times New Roman" pitchFamily="18" charset="0"/>
              </a:rPr>
              <a:t>أ</a:t>
            </a:r>
            <a:r>
              <a:rPr lang="ar-JO" sz="7200" b="1" dirty="0">
                <a:latin typeface="Times New Roman" pitchFamily="18" charset="0"/>
              </a:rPr>
              <a:t>حني راسي وأقول صغير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في الصليب </a:t>
            </a:r>
            <a:r>
              <a:rPr lang="ar-EG" sz="7200" b="1" dirty="0">
                <a:latin typeface="Times New Roman" pitchFamily="18" charset="0"/>
              </a:rPr>
              <a:t>أ</a:t>
            </a:r>
            <a:r>
              <a:rPr lang="ar-JO" sz="7200" b="1" dirty="0">
                <a:latin typeface="Times New Roman" pitchFamily="18" charset="0"/>
              </a:rPr>
              <a:t>نا صرت واجد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 بالمسي</a:t>
            </a:r>
            <a:r>
              <a:rPr lang="ar-EG" sz="7200" b="1" dirty="0">
                <a:latin typeface="Times New Roman" pitchFamily="18" charset="0"/>
              </a:rPr>
              <a:t>ــ</a:t>
            </a:r>
            <a:r>
              <a:rPr lang="ar-JO" sz="7200" b="1" dirty="0">
                <a:latin typeface="Times New Roman" pitchFamily="18" charset="0"/>
              </a:rPr>
              <a:t>ح نع</a:t>
            </a:r>
            <a:r>
              <a:rPr lang="ar-EG" sz="7200" b="1" dirty="0">
                <a:latin typeface="Times New Roman" pitchFamily="18" charset="0"/>
              </a:rPr>
              <a:t>ــــ</a:t>
            </a:r>
            <a:r>
              <a:rPr lang="ar-JO" sz="7200" b="1" dirty="0">
                <a:latin typeface="Times New Roman" pitchFamily="18" charset="0"/>
              </a:rPr>
              <a:t>م المصي</a:t>
            </a:r>
            <a:r>
              <a:rPr lang="ar-EG" sz="7200" b="1" dirty="0">
                <a:latin typeface="Times New Roman" pitchFamily="18" charset="0"/>
              </a:rPr>
              <a:t>ـــ</a:t>
            </a:r>
            <a:r>
              <a:rPr lang="ar-JO" sz="7200" b="1" dirty="0">
                <a:latin typeface="Times New Roman" pitchFamily="18" charset="0"/>
              </a:rPr>
              <a:t>ر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62000"/>
            <a:ext cx="10058400" cy="4899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3300"/>
                </a:solidFill>
              </a:rPr>
              <a:t>(</a:t>
            </a:r>
            <a:r>
              <a:rPr lang="ar-JO" sz="7200" b="1" dirty="0">
                <a:solidFill>
                  <a:srgbClr val="003300"/>
                </a:solidFill>
              </a:rPr>
              <a:t>بفتك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</a:t>
            </a:r>
            <a:r>
              <a:rPr lang="ar-EG" sz="7200" b="1" dirty="0">
                <a:solidFill>
                  <a:srgbClr val="003300"/>
                </a:solidFill>
              </a:rPr>
              <a:t> </a:t>
            </a:r>
            <a:r>
              <a:rPr lang="ar-JO" sz="7200" b="1" dirty="0">
                <a:solidFill>
                  <a:srgbClr val="003300"/>
                </a:solidFill>
              </a:rPr>
              <a:t>بفتك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</a:t>
            </a:r>
            <a:r>
              <a:rPr lang="ar-EG" sz="7200" b="1" dirty="0">
                <a:solidFill>
                  <a:srgbClr val="003300"/>
                </a:solidFill>
              </a:rPr>
              <a:t>)2</a:t>
            </a:r>
            <a:br>
              <a:rPr lang="ar-JO" sz="7200" b="1" dirty="0">
                <a:solidFill>
                  <a:srgbClr val="003300"/>
                </a:solidFill>
              </a:rPr>
            </a:br>
            <a:r>
              <a:rPr lang="ar-JO" sz="7200" b="1" dirty="0">
                <a:solidFill>
                  <a:srgbClr val="003300"/>
                </a:solidFill>
              </a:rPr>
              <a:t>بفتكرل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 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ل خي</a:t>
            </a:r>
            <a:r>
              <a:rPr lang="ar-EG" sz="7200" b="1" dirty="0">
                <a:solidFill>
                  <a:srgbClr val="003300"/>
                </a:solidFill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</a:rPr>
              <a:t>ر</a:t>
            </a:r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86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8100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Times New Roman" pitchFamily="18" charset="0"/>
              </a:rPr>
              <a:t>3-</a:t>
            </a:r>
          </a:p>
          <a:p>
            <a:pPr algn="ctr"/>
            <a:r>
              <a:rPr lang="ar-JO" sz="7200" b="1" dirty="0">
                <a:latin typeface="Times New Roman" pitchFamily="18" charset="0"/>
              </a:rPr>
              <a:t>ل</a:t>
            </a:r>
            <a:r>
              <a:rPr lang="ar-EG" sz="7200" b="1" dirty="0">
                <a:latin typeface="Times New Roman" pitchFamily="18" charset="0"/>
              </a:rPr>
              <a:t>ـــ</a:t>
            </a:r>
            <a:r>
              <a:rPr lang="ar-JO" sz="7200" b="1" dirty="0">
                <a:latin typeface="Times New Roman" pitchFamily="18" charset="0"/>
              </a:rPr>
              <a:t>ولا م</a:t>
            </a:r>
            <a:r>
              <a:rPr lang="ar-EG" sz="7200" b="1" dirty="0">
                <a:latin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</a:rPr>
              <a:t>سك</a:t>
            </a:r>
            <a:r>
              <a:rPr lang="ar-EG" sz="7200" b="1" dirty="0">
                <a:latin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</a:rPr>
              <a:t>ة </a:t>
            </a:r>
            <a:r>
              <a:rPr lang="ar-EG" sz="7200" b="1" dirty="0">
                <a:latin typeface="Times New Roman" pitchFamily="18" charset="0"/>
              </a:rPr>
              <a:t>إ</a:t>
            </a:r>
            <a:r>
              <a:rPr lang="ar-JO" sz="7200" b="1" dirty="0">
                <a:latin typeface="Times New Roman" pitchFamily="18" charset="0"/>
              </a:rPr>
              <a:t>ي</a:t>
            </a:r>
            <a:r>
              <a:rPr lang="ar-EG" sz="7200" b="1" dirty="0">
                <a:latin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</a:rPr>
              <a:t>دك </a:t>
            </a:r>
            <a:r>
              <a:rPr lang="ar-EG" sz="7200" b="1" dirty="0">
                <a:latin typeface="Times New Roman" pitchFamily="18" charset="0"/>
              </a:rPr>
              <a:t>إ</a:t>
            </a:r>
            <a:r>
              <a:rPr lang="ar-JO" sz="7200" b="1" dirty="0">
                <a:latin typeface="Times New Roman" pitchFamily="18" charset="0"/>
              </a:rPr>
              <a:t>ن</a:t>
            </a:r>
            <a:r>
              <a:rPr lang="ar-EG" sz="7200" b="1" dirty="0">
                <a:latin typeface="Times New Roman" pitchFamily="18" charset="0"/>
              </a:rPr>
              <a:t>ـــ</a:t>
            </a:r>
            <a:r>
              <a:rPr lang="ar-JO" sz="7200" b="1" dirty="0">
                <a:latin typeface="Times New Roman" pitchFamily="18" charset="0"/>
              </a:rPr>
              <a:t>ت 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كنت أضيع ويا اللي ضاع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أنا مش أفضل من اللي 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EG" sz="7200" b="1" dirty="0">
                <a:latin typeface="Times New Roman" pitchFamily="18" charset="0"/>
              </a:rPr>
              <a:t> </a:t>
            </a:r>
            <a:r>
              <a:rPr lang="ar-JO" sz="7200" b="1" dirty="0">
                <a:latin typeface="Times New Roman" pitchFamily="18" charset="0"/>
              </a:rPr>
              <a:t>خان وأنك</a:t>
            </a:r>
            <a:r>
              <a:rPr lang="ar-EG" sz="7200" b="1" dirty="0">
                <a:latin typeface="Times New Roman" pitchFamily="18" charset="0"/>
              </a:rPr>
              <a:t>ـ</a:t>
            </a:r>
            <a:r>
              <a:rPr lang="ar-JO" sz="7200" b="1" dirty="0">
                <a:latin typeface="Times New Roman" pitchFamily="18" charset="0"/>
              </a:rPr>
              <a:t>ر واللي باع</a:t>
            </a:r>
            <a:br>
              <a:rPr lang="ar-JO" sz="7200" b="1" dirty="0">
                <a:latin typeface="Times New Roman" pitchFamily="18" charset="0"/>
              </a:rPr>
            </a:br>
            <a:endParaRPr lang="en-US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1038285"/>
            <a:ext cx="10058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Times New Roman" pitchFamily="18" charset="0"/>
              </a:rPr>
              <a:t> </a:t>
            </a:r>
            <a:r>
              <a:rPr lang="ar-JO" sz="7200" b="1" dirty="0">
                <a:latin typeface="Times New Roman" pitchFamily="18" charset="0"/>
              </a:rPr>
              <a:t>قلبي مديون لك يا غالي 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عمري كله </a:t>
            </a:r>
            <a:r>
              <a:rPr lang="ar-EG" sz="7200" b="1" dirty="0">
                <a:latin typeface="Times New Roman" pitchFamily="18" charset="0"/>
              </a:rPr>
              <a:t>ها</a:t>
            </a:r>
            <a:r>
              <a:rPr lang="ar-JO" sz="7200" b="1" dirty="0">
                <a:latin typeface="Times New Roman" pitchFamily="18" charset="0"/>
              </a:rPr>
              <a:t>عيش </a:t>
            </a:r>
            <a:r>
              <a:rPr lang="ar-EG" sz="7200" b="1" dirty="0">
                <a:latin typeface="Times New Roman" pitchFamily="18" charset="0"/>
              </a:rPr>
              <a:t>ا</a:t>
            </a:r>
            <a:r>
              <a:rPr lang="ar-JO" sz="7200" b="1" dirty="0">
                <a:latin typeface="Times New Roman" pitchFamily="18" charset="0"/>
              </a:rPr>
              <a:t>سير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نعمتك رأفت بحالي </a:t>
            </a:r>
            <a:br>
              <a:rPr lang="ar-JO" sz="7200" b="1" dirty="0">
                <a:latin typeface="Times New Roman" pitchFamily="18" charset="0"/>
              </a:rPr>
            </a:br>
            <a:r>
              <a:rPr lang="ar-JO" sz="7200" b="1" dirty="0">
                <a:latin typeface="Times New Roman" pitchFamily="18" charset="0"/>
              </a:rPr>
              <a:t>وراح تكمل يا قدير</a:t>
            </a:r>
            <a:endParaRPr lang="en-US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62000"/>
            <a:ext cx="10058400" cy="4899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3300"/>
                </a:solidFill>
              </a:rPr>
              <a:t>(</a:t>
            </a:r>
            <a:r>
              <a:rPr lang="ar-JO" sz="7200" b="1" dirty="0">
                <a:solidFill>
                  <a:srgbClr val="003300"/>
                </a:solidFill>
              </a:rPr>
              <a:t>بفتك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</a:t>
            </a:r>
            <a:r>
              <a:rPr lang="ar-EG" sz="7200" b="1" dirty="0">
                <a:solidFill>
                  <a:srgbClr val="003300"/>
                </a:solidFill>
              </a:rPr>
              <a:t> </a:t>
            </a:r>
            <a:r>
              <a:rPr lang="ar-JO" sz="7200" b="1" dirty="0">
                <a:solidFill>
                  <a:srgbClr val="003300"/>
                </a:solidFill>
              </a:rPr>
              <a:t>بفتك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</a:t>
            </a:r>
            <a:r>
              <a:rPr lang="ar-EG" sz="7200" b="1" dirty="0">
                <a:solidFill>
                  <a:srgbClr val="003300"/>
                </a:solidFill>
              </a:rPr>
              <a:t>)2</a:t>
            </a:r>
            <a:br>
              <a:rPr lang="ar-JO" sz="7200" b="1" dirty="0">
                <a:solidFill>
                  <a:srgbClr val="003300"/>
                </a:solidFill>
              </a:rPr>
            </a:br>
            <a:r>
              <a:rPr lang="ar-JO" sz="7200" b="1" dirty="0">
                <a:solidFill>
                  <a:srgbClr val="003300"/>
                </a:solidFill>
              </a:rPr>
              <a:t>بفتكرل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ك ك</a:t>
            </a:r>
            <a:r>
              <a:rPr lang="ar-EG" sz="7200" b="1" dirty="0">
                <a:solidFill>
                  <a:srgbClr val="003300"/>
                </a:solidFill>
              </a:rPr>
              <a:t>ـ</a:t>
            </a:r>
            <a:r>
              <a:rPr lang="ar-JO" sz="7200" b="1" dirty="0">
                <a:solidFill>
                  <a:srgbClr val="003300"/>
                </a:solidFill>
              </a:rPr>
              <a:t>ل خي</a:t>
            </a:r>
            <a:r>
              <a:rPr lang="ar-EG" sz="7200" b="1" dirty="0">
                <a:solidFill>
                  <a:srgbClr val="003300"/>
                </a:solidFill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</a:rPr>
              <a:t>ر</a:t>
            </a:r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507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2670</TotalTime>
  <Words>265</Words>
  <Application>Microsoft Office PowerPoint</Application>
  <PresentationFormat>On-screen Show (4:3)</PresentationFormat>
  <Paragraphs>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443</cp:revision>
  <dcterms:created xsi:type="dcterms:W3CDTF">2021-12-07T14:30:00Z</dcterms:created>
  <dcterms:modified xsi:type="dcterms:W3CDTF">2024-06-07T20:06:12Z</dcterms:modified>
</cp:coreProperties>
</file>