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5" r:id="rId2"/>
    <p:sldId id="325" r:id="rId3"/>
    <p:sldId id="295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59" d="100"/>
          <a:sy n="59" d="100"/>
        </p:scale>
        <p:origin x="52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Arial" charset="0"/>
                <a:cs typeface="Arial" charset="0"/>
              </a:rPr>
              <a:t>يسوع المسيح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45369"/>
            <a:ext cx="9144000" cy="725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latin typeface="Arial" charset="0"/>
                <a:cs typeface="Arial" charset="0"/>
              </a:rPr>
              <a:t>(يَســـــــــوعُ المَسيحُ)4 هوَ الرَّبُّ</a:t>
            </a:r>
            <a:br>
              <a:rPr lang="ar-EG" sz="6000" b="1" dirty="0">
                <a:latin typeface="Arial" charset="0"/>
                <a:cs typeface="Arial" charset="0"/>
              </a:rPr>
            </a:br>
            <a:r>
              <a:rPr lang="ar-EG" sz="6000" b="1" dirty="0">
                <a:latin typeface="Arial" charset="0"/>
                <a:cs typeface="Arial" charset="0"/>
              </a:rPr>
              <a:t>إذ يَملُكُ بالبِــرِّ   وَيَحكُمُ بالعَدلِ</a:t>
            </a:r>
            <a:br>
              <a:rPr lang="ar-EG" sz="6000" b="1" dirty="0">
                <a:latin typeface="Arial" charset="0"/>
                <a:cs typeface="Arial" charset="0"/>
              </a:rPr>
            </a:br>
            <a:r>
              <a:rPr lang="ar-EG" sz="6000" b="1" dirty="0">
                <a:latin typeface="Arial" charset="0"/>
                <a:cs typeface="Arial" charset="0"/>
              </a:rPr>
              <a:t>بدَمِهِ الزَّكيِّ قد رَفَعَ عَنَّا المَوْتَ</a:t>
            </a:r>
            <a:br>
              <a:rPr lang="ar-EG" sz="6000" b="1" dirty="0">
                <a:latin typeface="Arial" charset="0"/>
                <a:cs typeface="Arial" charset="0"/>
              </a:rPr>
            </a:br>
            <a:r>
              <a:rPr lang="ar-EG" sz="6000" b="1" dirty="0">
                <a:latin typeface="Arial" charset="0"/>
                <a:cs typeface="Arial" charset="0"/>
              </a:rPr>
              <a:t>هوَ المَخَلِّصُ الفــــــــــــــادي</a:t>
            </a:r>
            <a:br>
              <a:rPr lang="ar-EG" sz="6000" b="1" dirty="0">
                <a:latin typeface="Arial" charset="0"/>
                <a:cs typeface="Arial" charset="0"/>
              </a:rPr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896</TotalTime>
  <Words>28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2024-06-07T20:19:48Z</dcterms:modified>
</cp:coreProperties>
</file>