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89" r:id="rId3"/>
    <p:sldId id="499" r:id="rId4"/>
    <p:sldId id="523" r:id="rId5"/>
    <p:sldId id="500" r:id="rId6"/>
    <p:sldId id="524" r:id="rId7"/>
    <p:sldId id="502" r:id="rId8"/>
    <p:sldId id="475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91" autoAdjust="0"/>
    <p:restoredTop sz="94660"/>
  </p:normalViewPr>
  <p:slideViewPr>
    <p:cSldViewPr>
      <p:cViewPr varScale="1">
        <p:scale>
          <a:sx n="58" d="100"/>
          <a:sy n="58" d="100"/>
        </p:scale>
        <p:origin x="40" y="38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551795"/>
            <a:ext cx="9144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/>
              <a:t>تـرنيـمـة</a:t>
            </a:r>
          </a:p>
          <a:p>
            <a:pPr algn="ctr" rtl="1">
              <a:lnSpc>
                <a:spcPct val="150000"/>
              </a:lnSpc>
            </a:pPr>
            <a:r>
              <a:rPr lang="ar-EG" sz="8000" b="1" dirty="0"/>
              <a:t>  يسوع حررنا فالحقيقة </a:t>
            </a:r>
          </a:p>
          <a:p>
            <a:pPr algn="ctr"/>
            <a:endParaRPr lang="ar-EG" sz="8000" b="1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447800"/>
            <a:ext cx="9144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يسوع حررنا فالحقيقة </a:t>
            </a:r>
          </a:p>
          <a:p>
            <a:pPr algn="ctr" rtl="1"/>
            <a:r>
              <a:rPr lang="ar-EG" sz="8000" b="1" dirty="0"/>
              <a:t> أننا أحرار هذه الحقيقة</a:t>
            </a:r>
            <a:br>
              <a:rPr lang="ar-EG" sz="8000" b="1" dirty="0"/>
            </a:br>
            <a:r>
              <a:rPr lang="ar-EG" sz="8000" b="1" dirty="0"/>
              <a:t>نعلنها   ندركها   نمتلكها</a:t>
            </a:r>
            <a:endParaRPr lang="ar-SA" sz="80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33685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ar-SA" sz="8000" b="1" dirty="0"/>
          </a:p>
        </p:txBody>
      </p:sp>
      <p:sp>
        <p:nvSpPr>
          <p:cNvPr id="8" name="Rectangle 7"/>
          <p:cNvSpPr/>
          <p:nvPr/>
        </p:nvSpPr>
        <p:spPr>
          <a:xfrm>
            <a:off x="-76200" y="914400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altLang="en-US" sz="8000" b="1" dirty="0"/>
              <a:t> </a:t>
            </a:r>
            <a:r>
              <a:rPr lang="ar-EG" sz="8000" b="1" dirty="0"/>
              <a:t>يسوع يتلف قيودنا </a:t>
            </a:r>
            <a:br>
              <a:rPr lang="ar-EG" sz="8000" b="1" dirty="0"/>
            </a:br>
            <a:r>
              <a:rPr lang="ar-EG" sz="8000" b="1" dirty="0"/>
              <a:t>فلا تعود ترجع لنا</a:t>
            </a:r>
            <a:br>
              <a:rPr lang="ar-EG" sz="8000" b="1" dirty="0"/>
            </a:br>
            <a:r>
              <a:rPr lang="ar-EG" sz="8000" b="1" dirty="0"/>
              <a:t>يرد المسلوب لنا أضعافاً يــرجـــــــــــع لنــــــــــا</a:t>
            </a:r>
            <a:endParaRPr lang="en-US" sz="8000" b="1" dirty="0">
              <a:cs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243548"/>
            <a:ext cx="9144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ما أمجد حرية أولاد الله </a:t>
            </a:r>
            <a:br>
              <a:rPr lang="ar-EG" sz="8000" b="1" dirty="0"/>
            </a:br>
            <a:r>
              <a:rPr lang="ar-EG" sz="8000" b="1" dirty="0"/>
              <a:t>ملؤها نحيا بكل أصـرار </a:t>
            </a:r>
            <a:br>
              <a:rPr lang="ar-EG" sz="8000" b="1" dirty="0"/>
            </a:br>
            <a:r>
              <a:rPr lang="ar-EG" sz="8000" b="1" dirty="0"/>
              <a:t>لا يبقى   قيد   بل حرية</a:t>
            </a:r>
            <a:endParaRPr lang="ar-SA" sz="80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33685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ar-SA" sz="8000" b="1" dirty="0"/>
          </a:p>
        </p:txBody>
      </p:sp>
      <p:sp>
        <p:nvSpPr>
          <p:cNvPr id="8" name="Rectangle 7"/>
          <p:cNvSpPr/>
          <p:nvPr/>
        </p:nvSpPr>
        <p:spPr>
          <a:xfrm>
            <a:off x="0" y="685800"/>
            <a:ext cx="9144000" cy="6943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spcBef>
                <a:spcPts val="2400"/>
              </a:spcBef>
            </a:pPr>
            <a:r>
              <a:rPr lang="ar-EG" sz="8000" b="1" dirty="0"/>
              <a:t>يسوع قائم بيننا </a:t>
            </a:r>
            <a:br>
              <a:rPr lang="ar-EG" sz="8000" b="1" dirty="0"/>
            </a:br>
            <a:r>
              <a:rPr lang="ar-EG" sz="8000" b="1" dirty="0"/>
              <a:t>هو الأقوى من فكنا</a:t>
            </a:r>
            <a:br>
              <a:rPr lang="ar-EG" sz="8000" b="1" dirty="0"/>
            </a:br>
            <a:r>
              <a:rPr lang="ar-EG" sz="8000" b="1" dirty="0"/>
              <a:t>من الأسر أطلقنا </a:t>
            </a:r>
            <a:br>
              <a:rPr lang="ar-EG" sz="8000" b="1" dirty="0"/>
            </a:br>
            <a:r>
              <a:rPr lang="ar-EG" sz="8000" b="1" dirty="0"/>
              <a:t>هو ضامنُ نصـرِنا</a:t>
            </a:r>
            <a:endParaRPr lang="en-US" sz="8000" b="1" dirty="0">
              <a:cs typeface="Arial" charset="0"/>
            </a:endParaRPr>
          </a:p>
          <a:p>
            <a:pPr algn="ctr" rtl="1">
              <a:lnSpc>
                <a:spcPct val="150000"/>
              </a:lnSpc>
              <a:spcBef>
                <a:spcPts val="2400"/>
              </a:spcBef>
            </a:pPr>
            <a:endParaRPr lang="ar-EG" sz="8000" b="1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295400"/>
            <a:ext cx="91440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نسبح الرب من اشترانا </a:t>
            </a:r>
            <a:br>
              <a:rPr lang="ar-EG" sz="8000" b="1" dirty="0"/>
            </a:br>
            <a:r>
              <a:rPr lang="ar-EG" sz="8000" b="1" dirty="0"/>
              <a:t>ومن اللعنة قد افتدانا</a:t>
            </a:r>
            <a:br>
              <a:rPr lang="ar-EG" sz="8000" b="1" dirty="0"/>
            </a:br>
            <a:r>
              <a:rPr lang="ar-EG" sz="8000" b="1" dirty="0"/>
              <a:t>لسنا   تحت  عبودية</a:t>
            </a:r>
            <a:br>
              <a:rPr lang="ar-EG" sz="8000" b="1" dirty="0"/>
            </a:br>
            <a:br>
              <a:rPr lang="ar-EG" sz="8000" b="1" dirty="0"/>
            </a:br>
            <a:endParaRPr lang="ar-SA" sz="80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33685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ar-SA" sz="8000" b="1" dirty="0"/>
          </a:p>
        </p:txBody>
      </p:sp>
      <p:sp>
        <p:nvSpPr>
          <p:cNvPr id="8" name="Rectangle 7"/>
          <p:cNvSpPr/>
          <p:nvPr/>
        </p:nvSpPr>
        <p:spPr>
          <a:xfrm>
            <a:off x="0" y="1003042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في الصليب في الجلجثة </a:t>
            </a:r>
            <a:br>
              <a:rPr lang="ar-EG" sz="8000" b="1" dirty="0"/>
            </a:br>
            <a:r>
              <a:rPr lang="ar-EG" sz="8000" b="1" dirty="0"/>
              <a:t>إبليس خسر المعركة</a:t>
            </a:r>
            <a:br>
              <a:rPr lang="ar-EG" sz="8000" b="1" dirty="0"/>
            </a:br>
            <a:r>
              <a:rPr lang="ar-EG" sz="8000" b="1" dirty="0"/>
              <a:t>سلطانه قد أنتهى </a:t>
            </a:r>
            <a:br>
              <a:rPr lang="ar-EG" sz="8000" b="1"/>
            </a:br>
            <a:r>
              <a:rPr lang="ar-EG" sz="8000" b="1"/>
              <a:t>صـــار تحت أقـدامنـا</a:t>
            </a:r>
            <a:endParaRPr lang="en-US" sz="8000" b="1" dirty="0">
              <a:cs typeface="Arial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1857</TotalTime>
  <Words>96</Words>
  <Application>Microsoft Office PowerPoint</Application>
  <PresentationFormat>On-screen Show (4:3)</PresentationFormat>
  <Paragraphs>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371</cp:revision>
  <dcterms:created xsi:type="dcterms:W3CDTF">2021-12-07T14:30:00Z</dcterms:created>
  <dcterms:modified xsi:type="dcterms:W3CDTF">2024-06-07T20:22:22Z</dcterms:modified>
</cp:coreProperties>
</file>