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1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يسوع عند قدميك اجلس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1-</a:t>
            </a:r>
            <a:endParaRPr lang="ar-EG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يَسُــــوعُ عِندَ قَدَمَيْكَ أجلِسُ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بقُرْبِكَ حَيْثُ تــــــرومُ الأنفُسُ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أنتَ الَّذي بقَوْلِكَ تُبهِجُنــــــــي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تَهدِي مَسِيري وَحَيـاتي تؤنِسُ</a:t>
            </a: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47808"/>
            <a:ext cx="9144000" cy="519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ياسَيِّدِي عَن حُبِّكَ لن أرجِعَ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أنتَ نصيبي الَّذي لن يُنزَعَ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2-</a:t>
            </a:r>
            <a:endParaRPr lang="ar-EG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يَسُوعُ عِندَ قَدَمَيْكَ أسْجُدُ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إيَّاكَ رَبِّي وَإلَهـــــــي أعْبُدُ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خَلَقتَني فَدَيْتَنــــــي أحْيَيْتَني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أنتَ إلَهي الأعْظَمُ وَالأمْجَدُ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95046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47808"/>
            <a:ext cx="9144000" cy="519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ياسَيِّدِي عَن حُبِّكَ لن أرجِعَ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أنتَ نصيبي الَّذي لن يُنزَعَ</a:t>
            </a:r>
          </a:p>
        </p:txBody>
      </p:sp>
    </p:spTree>
    <p:extLst>
      <p:ext uri="{BB962C8B-B14F-4D97-AF65-F5344CB8AC3E}">
        <p14:creationId xmlns:p14="http://schemas.microsoft.com/office/powerpoint/2010/main" val="259646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0053"/>
            <a:ext cx="9144000" cy="6138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3-</a:t>
            </a:r>
            <a:endParaRPr lang="ar-EG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يَسُــوعُ فَوْقَ قَدَمَيْكَ أسْكُبُ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طِيبي الثَّمِينَ أنتَ مِنْـهُ أطيَبُ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رَمْزاً لِتَكرِيسي حَياتــي مُعْلِنـاً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حُبِّي لَكَ طولَ المَدَى لايَنضِبُ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32288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47808"/>
            <a:ext cx="9144000" cy="5193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ياسَيِّدِي عَن حُبِّكَ لن أرجِعَ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أنتَ نصيبي الَّذي لن يُنزَعَ</a:t>
            </a:r>
          </a:p>
        </p:txBody>
      </p:sp>
    </p:spTree>
    <p:extLst>
      <p:ext uri="{BB962C8B-B14F-4D97-AF65-F5344CB8AC3E}">
        <p14:creationId xmlns:p14="http://schemas.microsoft.com/office/powerpoint/2010/main" val="385220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105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2024-04-28T19:58:06Z</dcterms:modified>
</cp:coreProperties>
</file>