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5" r:id="rId2"/>
    <p:sldId id="489" r:id="rId3"/>
    <p:sldId id="513" r:id="rId4"/>
    <p:sldId id="499" r:id="rId5"/>
    <p:sldId id="500" r:id="rId6"/>
    <p:sldId id="514" r:id="rId7"/>
    <p:sldId id="506" r:id="rId8"/>
    <p:sldId id="515" r:id="rId9"/>
    <p:sldId id="516" r:id="rId10"/>
    <p:sldId id="510" r:id="rId11"/>
    <p:sldId id="517" r:id="rId12"/>
    <p:sldId id="502" r:id="rId13"/>
    <p:sldId id="518" r:id="rId14"/>
    <p:sldId id="519" r:id="rId15"/>
    <p:sldId id="522" r:id="rId16"/>
    <p:sldId id="523" r:id="rId17"/>
    <p:sldId id="4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58" d="100"/>
          <a:sy n="58" d="100"/>
        </p:scale>
        <p:origin x="60" y="4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تـرنيـمـة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يسوع قال ل</a:t>
            </a:r>
            <a:r>
              <a:rPr lang="ar-EG" sz="7200" b="1" dirty="0"/>
              <a:t>ي</a:t>
            </a:r>
            <a:r>
              <a:rPr lang="ar-SA" sz="7200" b="1" dirty="0"/>
              <a:t> أنا حارسك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762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6600" b="1" dirty="0"/>
              <a:t>ليه تعيش عبد ومملوك</a:t>
            </a:r>
          </a:p>
          <a:p>
            <a:pPr algn="ctr">
              <a:lnSpc>
                <a:spcPct val="150000"/>
              </a:lnSpc>
            </a:pPr>
            <a:r>
              <a:rPr lang="ar-SA" sz="6600" b="1" dirty="0"/>
              <a:t>وانت أبوك ملك الملوك</a:t>
            </a:r>
          </a:p>
          <a:p>
            <a:pPr algn="ctr">
              <a:lnSpc>
                <a:spcPct val="150000"/>
              </a:lnSpc>
            </a:pPr>
            <a:r>
              <a:rPr lang="ar-SA" sz="6600" b="1" dirty="0" err="1"/>
              <a:t>دا</a:t>
            </a:r>
            <a:r>
              <a:rPr lang="ar-SA" sz="6600" b="1" dirty="0"/>
              <a:t> أنا عندي ليك بركات</a:t>
            </a:r>
          </a:p>
          <a:p>
            <a:pPr algn="ctr">
              <a:lnSpc>
                <a:spcPct val="150000"/>
              </a:lnSpc>
            </a:pPr>
            <a:r>
              <a:rPr lang="ar-SA" sz="6600" b="1" dirty="0"/>
              <a:t>بس انت قول لي هات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15133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7200" b="1" dirty="0"/>
              <a:t>أديــك من غيــر حســاب</a:t>
            </a:r>
            <a:r>
              <a:rPr lang="en-US" sz="7200" b="1" dirty="0"/>
              <a:t> </a:t>
            </a:r>
            <a:br>
              <a:rPr lang="ar-EG" sz="7200" b="1" dirty="0"/>
            </a:br>
            <a:r>
              <a:rPr lang="ar-SA" sz="7200" b="1" dirty="0"/>
              <a:t>خيــرات من عنـــد الآب</a:t>
            </a:r>
          </a:p>
        </p:txBody>
      </p:sp>
    </p:spTree>
    <p:extLst>
      <p:ext uri="{BB962C8B-B14F-4D97-AF65-F5344CB8AC3E}">
        <p14:creationId xmlns:p14="http://schemas.microsoft.com/office/powerpoint/2010/main" val="1179171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76200"/>
            <a:ext cx="9144000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3-في نهاية ألمي وتعبي</a:t>
            </a:r>
            <a:br>
              <a:rPr lang="ar-EG" sz="6600" b="1" dirty="0"/>
            </a:br>
            <a:r>
              <a:rPr lang="ar-EG" sz="6600" b="1" dirty="0"/>
              <a:t>قلت لهم أنا عطشان</a:t>
            </a:r>
            <a:br>
              <a:rPr lang="ar-EG" sz="6600" b="1" dirty="0"/>
            </a:br>
            <a:r>
              <a:rPr lang="ar-EG" sz="6600" b="1" dirty="0"/>
              <a:t>وفي عطشي وظمأي رويتك</a:t>
            </a:r>
            <a:br>
              <a:rPr lang="ar-EG" sz="6600" b="1" dirty="0"/>
            </a:br>
            <a:r>
              <a:rPr lang="ar-EG" sz="6600" b="1" dirty="0"/>
              <a:t>وبروحي بقيت مليان</a:t>
            </a: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76200"/>
            <a:ext cx="9144000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br>
              <a:rPr lang="ar-EG" sz="7200" b="1" dirty="0"/>
            </a:br>
            <a:r>
              <a:rPr lang="ar-EG" sz="7200" b="1" dirty="0"/>
              <a:t>تصرخ دايما وحزين</a:t>
            </a:r>
            <a:br>
              <a:rPr lang="ar-EG" sz="7200" b="1" dirty="0"/>
            </a:br>
            <a:r>
              <a:rPr lang="ar-EG" sz="7200" b="1" dirty="0"/>
              <a:t>وكأنه مالكش معين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439987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22254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سلمــــت الدفـــه لميــن؟</a:t>
            </a:r>
            <a:br>
              <a:rPr lang="en-US" sz="6600" b="1" dirty="0">
                <a:solidFill>
                  <a:srgbClr val="003300"/>
                </a:solidFill>
              </a:rPr>
            </a:br>
            <a:r>
              <a:rPr lang="en-US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يحدفها شمـــال ويميــن</a:t>
            </a:r>
            <a:r>
              <a:rPr lang="ar-EG" sz="6600" b="1" dirty="0">
                <a:solidFill>
                  <a:srgbClr val="003300"/>
                </a:solidFill>
              </a:rPr>
              <a:t>؟!</a:t>
            </a:r>
          </a:p>
          <a:p>
            <a:pPr algn="ctr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ليـــه تايـــه يامسكيـــن؟</a:t>
            </a:r>
            <a:r>
              <a:rPr lang="en-US" sz="6600" b="1" dirty="0">
                <a:solidFill>
                  <a:srgbClr val="003300"/>
                </a:solidFill>
              </a:rPr>
              <a:t> </a:t>
            </a:r>
            <a:br>
              <a:rPr lang="en-US" sz="6600" b="1" dirty="0">
                <a:solidFill>
                  <a:srgbClr val="003300"/>
                </a:solidFill>
              </a:rPr>
            </a:br>
            <a:r>
              <a:rPr lang="ar-SA" sz="6600" b="1" dirty="0">
                <a:solidFill>
                  <a:srgbClr val="003300"/>
                </a:solidFill>
              </a:rPr>
              <a:t>أنا لك ملجـــأ ومع</a:t>
            </a:r>
            <a:r>
              <a:rPr lang="ar-EG" sz="6600" b="1" dirty="0">
                <a:solidFill>
                  <a:srgbClr val="003300"/>
                </a:solidFill>
              </a:rPr>
              <a:t>ـ</a:t>
            </a:r>
            <a:r>
              <a:rPr lang="ar-SA" sz="6600" b="1" dirty="0">
                <a:solidFill>
                  <a:srgbClr val="003300"/>
                </a:solidFill>
              </a:rPr>
              <a:t>يـــن</a:t>
            </a:r>
            <a:r>
              <a:rPr lang="ar-SA" sz="6600" dirty="0">
                <a:solidFill>
                  <a:srgbClr val="003300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ar-SA" sz="6600" dirty="0">
                <a:solidFill>
                  <a:srgbClr val="00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042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762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/>
              <a:t>ل</a:t>
            </a:r>
            <a:r>
              <a:rPr lang="ar-SA" sz="6600" b="1"/>
              <a:t>يه </a:t>
            </a:r>
            <a:r>
              <a:rPr lang="ar-SA" sz="6600" b="1" dirty="0"/>
              <a:t>تعيش في عطش وفي جوع</a:t>
            </a:r>
          </a:p>
          <a:p>
            <a:pPr algn="ctr">
              <a:lnSpc>
                <a:spcPct val="150000"/>
              </a:lnSpc>
            </a:pPr>
            <a:r>
              <a:rPr lang="ar-SA" sz="6600" b="1" dirty="0"/>
              <a:t>ليه عينيك </a:t>
            </a:r>
            <a:r>
              <a:rPr lang="ar-SA" sz="6600" b="1" dirty="0" err="1"/>
              <a:t>مليانة</a:t>
            </a:r>
            <a:r>
              <a:rPr lang="ar-SA" sz="6600" b="1" dirty="0"/>
              <a:t> دموع</a:t>
            </a:r>
            <a:br>
              <a:rPr lang="ar-SA" sz="6600" b="1" dirty="0"/>
            </a:br>
            <a:r>
              <a:rPr lang="ar-SA" sz="6600" b="1" dirty="0"/>
              <a:t>ده أنـا عنـد</a:t>
            </a:r>
            <a:r>
              <a:rPr lang="ar-EG" sz="6600" b="1" dirty="0"/>
              <a:t>ي</a:t>
            </a:r>
            <a:r>
              <a:rPr lang="ar-SA" sz="6600" b="1" dirty="0"/>
              <a:t> لك بركــات</a:t>
            </a:r>
            <a:br>
              <a:rPr lang="ar-EG" sz="6600" b="1" dirty="0"/>
            </a:br>
            <a:r>
              <a:rPr lang="ar-SA" sz="6600" b="1" dirty="0"/>
              <a:t>بس </a:t>
            </a:r>
            <a:r>
              <a:rPr lang="ar-SA" sz="6600" b="1" dirty="0" err="1"/>
              <a:t>إنت</a:t>
            </a:r>
            <a:r>
              <a:rPr lang="ar-SA" sz="6600" b="1" dirty="0"/>
              <a:t> قولـــ</a:t>
            </a:r>
            <a:r>
              <a:rPr lang="ar-EG" sz="6600" b="1" dirty="0"/>
              <a:t>ي</a:t>
            </a:r>
            <a:r>
              <a:rPr lang="ar-SA" sz="6600" b="1" dirty="0"/>
              <a:t> هـــات</a:t>
            </a:r>
          </a:p>
        </p:txBody>
      </p:sp>
    </p:spTree>
    <p:extLst>
      <p:ext uri="{BB962C8B-B14F-4D97-AF65-F5344CB8AC3E}">
        <p14:creationId xmlns:p14="http://schemas.microsoft.com/office/powerpoint/2010/main" val="3279642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15133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7200" b="1" dirty="0"/>
              <a:t>أديــك من غيــر حســاب</a:t>
            </a:r>
            <a:r>
              <a:rPr lang="en-US" sz="7200" b="1" dirty="0"/>
              <a:t> </a:t>
            </a:r>
            <a:br>
              <a:rPr lang="ar-EG" sz="7200" b="1" dirty="0"/>
            </a:br>
            <a:r>
              <a:rPr lang="ar-SA" sz="7200" b="1" dirty="0"/>
              <a:t>خيــرات من عنـــد الآب</a:t>
            </a:r>
          </a:p>
        </p:txBody>
      </p:sp>
    </p:spTree>
    <p:extLst>
      <p:ext uri="{BB962C8B-B14F-4D97-AF65-F5344CB8AC3E}">
        <p14:creationId xmlns:p14="http://schemas.microsoft.com/office/powerpoint/2010/main" val="2835675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2091"/>
            <a:ext cx="9144000" cy="7545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1-</a:t>
            </a:r>
            <a:r>
              <a:rPr lang="ar-SA" sz="6600" b="1" dirty="0"/>
              <a:t>يسوع قال ل</a:t>
            </a:r>
            <a:r>
              <a:rPr lang="ar-EG" sz="6600" b="1" dirty="0"/>
              <a:t>ي</a:t>
            </a:r>
            <a:r>
              <a:rPr lang="ar-SA" sz="6600" b="1" dirty="0"/>
              <a:t> أنا حارسك</a:t>
            </a:r>
            <a:br>
              <a:rPr lang="ar-EG" sz="6600" b="1" dirty="0"/>
            </a:br>
            <a:r>
              <a:rPr lang="ar-SA" sz="6600" b="1" dirty="0"/>
              <a:t>مالك خايــف من أيــه؟!</a:t>
            </a:r>
            <a:br>
              <a:rPr lang="ar-EG" sz="6600" b="1" dirty="0"/>
            </a:br>
            <a:r>
              <a:rPr lang="ar-SA" sz="6600" b="1" dirty="0"/>
              <a:t>حمـلك وأخذتــــه عنــــك</a:t>
            </a:r>
            <a:br>
              <a:rPr lang="ar-EG" sz="6600" b="1" dirty="0"/>
            </a:br>
            <a:r>
              <a:rPr lang="ar-SA" sz="6600" b="1" dirty="0"/>
              <a:t>مالك تعبــان مـن أيــه؟</a:t>
            </a:r>
            <a:r>
              <a:rPr lang="ar-EG" sz="6600" b="1" dirty="0"/>
              <a:t>!</a:t>
            </a:r>
          </a:p>
          <a:p>
            <a:pPr algn="ctr">
              <a:lnSpc>
                <a:spcPct val="150000"/>
              </a:lnSpc>
            </a:pPr>
            <a:r>
              <a:rPr lang="en-US" sz="6600" b="1" dirty="0"/>
              <a:t> </a:t>
            </a:r>
            <a:endParaRPr lang="ar-EG" sz="6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3609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7200" b="1" dirty="0"/>
              <a:t>خوفــك ده عــدم إيمــان</a:t>
            </a:r>
            <a:br>
              <a:rPr lang="ar-EG" sz="7200" b="1" dirty="0"/>
            </a:br>
            <a:r>
              <a:rPr lang="ar-EG" sz="7200" b="1" dirty="0"/>
              <a:t> </a:t>
            </a:r>
            <a:r>
              <a:rPr lang="ar-SA" sz="7200" b="1" dirty="0"/>
              <a:t>تعبك ده مالــوهش مكان</a:t>
            </a:r>
            <a:endParaRPr lang="ar-EG" sz="7200" dirty="0"/>
          </a:p>
        </p:txBody>
      </p:sp>
    </p:spTree>
    <p:extLst>
      <p:ext uri="{BB962C8B-B14F-4D97-AF65-F5344CB8AC3E}">
        <p14:creationId xmlns:p14="http://schemas.microsoft.com/office/powerpoint/2010/main" val="2414813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22254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سلمــــت الدفـــه لميــن؟</a:t>
            </a:r>
            <a:br>
              <a:rPr lang="en-US" sz="6600" b="1" dirty="0">
                <a:solidFill>
                  <a:srgbClr val="003300"/>
                </a:solidFill>
              </a:rPr>
            </a:br>
            <a:r>
              <a:rPr lang="en-US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يحدفها شمـــال ويميــن</a:t>
            </a:r>
            <a:r>
              <a:rPr lang="ar-EG" sz="6600" b="1" dirty="0">
                <a:solidFill>
                  <a:srgbClr val="003300"/>
                </a:solidFill>
              </a:rPr>
              <a:t>؟!</a:t>
            </a:r>
          </a:p>
          <a:p>
            <a:pPr algn="ctr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ليـــه تايـــه يامسكيـــن؟</a:t>
            </a:r>
            <a:r>
              <a:rPr lang="en-US" sz="6600" b="1" dirty="0">
                <a:solidFill>
                  <a:srgbClr val="003300"/>
                </a:solidFill>
              </a:rPr>
              <a:t> </a:t>
            </a:r>
            <a:br>
              <a:rPr lang="en-US" sz="6600" b="1" dirty="0">
                <a:solidFill>
                  <a:srgbClr val="003300"/>
                </a:solidFill>
              </a:rPr>
            </a:br>
            <a:r>
              <a:rPr lang="ar-SA" sz="6600" b="1" dirty="0">
                <a:solidFill>
                  <a:srgbClr val="003300"/>
                </a:solidFill>
              </a:rPr>
              <a:t>أنا لك ملجـــأ ومع</a:t>
            </a:r>
            <a:r>
              <a:rPr lang="ar-EG" sz="6600" b="1" dirty="0">
                <a:solidFill>
                  <a:srgbClr val="003300"/>
                </a:solidFill>
              </a:rPr>
              <a:t>ـ</a:t>
            </a:r>
            <a:r>
              <a:rPr lang="ar-SA" sz="6600" b="1" dirty="0">
                <a:solidFill>
                  <a:srgbClr val="003300"/>
                </a:solidFill>
              </a:rPr>
              <a:t>يـــن</a:t>
            </a:r>
            <a:r>
              <a:rPr lang="ar-SA" sz="6600" dirty="0">
                <a:solidFill>
                  <a:srgbClr val="003300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ar-SA" sz="6600" dirty="0">
                <a:solidFill>
                  <a:srgbClr val="0033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762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6600" b="1" dirty="0"/>
              <a:t>ليه تعيش ف</a:t>
            </a:r>
            <a:r>
              <a:rPr lang="ar-EG" sz="6600" b="1" dirty="0"/>
              <a:t>ي</a:t>
            </a:r>
            <a:r>
              <a:rPr lang="ar-SA" sz="6600" b="1" dirty="0"/>
              <a:t> الدنيا شريد</a:t>
            </a:r>
            <a:br>
              <a:rPr lang="en-US" sz="6600" b="1" dirty="0"/>
            </a:br>
            <a:r>
              <a:rPr lang="ar-SA" sz="6600" b="1" dirty="0"/>
              <a:t>وانت ليـك كل المواعيد؟ </a:t>
            </a:r>
            <a:br>
              <a:rPr lang="ar-SA" sz="6600" b="1" dirty="0"/>
            </a:br>
            <a:r>
              <a:rPr lang="ar-SA" sz="6600" b="1" dirty="0"/>
              <a:t>ده أنـا عنـد</a:t>
            </a:r>
            <a:r>
              <a:rPr lang="ar-EG" sz="6600" b="1" dirty="0"/>
              <a:t>ي</a:t>
            </a:r>
            <a:r>
              <a:rPr lang="ar-SA" sz="6600" b="1" dirty="0"/>
              <a:t> لك بركــات</a:t>
            </a:r>
            <a:br>
              <a:rPr lang="ar-EG" sz="6600" b="1" dirty="0"/>
            </a:br>
            <a:r>
              <a:rPr lang="ar-SA" sz="6600" b="1" dirty="0"/>
              <a:t>بس </a:t>
            </a:r>
            <a:r>
              <a:rPr lang="ar-SA" sz="6600" b="1" dirty="0" err="1"/>
              <a:t>إنت</a:t>
            </a:r>
            <a:r>
              <a:rPr lang="ar-SA" sz="6600" b="1" dirty="0"/>
              <a:t> قولـــ</a:t>
            </a:r>
            <a:r>
              <a:rPr lang="ar-EG" sz="6600" b="1" dirty="0"/>
              <a:t>ي</a:t>
            </a:r>
            <a:r>
              <a:rPr lang="ar-SA" sz="6600" b="1" dirty="0"/>
              <a:t> هـــات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12085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7200" b="1" dirty="0"/>
              <a:t>أديــك من غيــر حســاب</a:t>
            </a:r>
            <a:r>
              <a:rPr lang="en-US" sz="7200" b="1" dirty="0"/>
              <a:t> </a:t>
            </a:r>
            <a:br>
              <a:rPr lang="ar-EG" sz="7200" b="1" dirty="0"/>
            </a:br>
            <a:r>
              <a:rPr lang="ar-SA" sz="7200" b="1" dirty="0"/>
              <a:t>خيــرات من عنـــد الآب</a:t>
            </a:r>
          </a:p>
        </p:txBody>
      </p:sp>
    </p:spTree>
    <p:extLst>
      <p:ext uri="{BB962C8B-B14F-4D97-AF65-F5344CB8AC3E}">
        <p14:creationId xmlns:p14="http://schemas.microsoft.com/office/powerpoint/2010/main" val="2477209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76200"/>
            <a:ext cx="9144000" cy="120920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2-نكست </a:t>
            </a:r>
            <a:r>
              <a:rPr lang="ar-EG" sz="6600" b="1" dirty="0" err="1"/>
              <a:t>عشانك</a:t>
            </a:r>
            <a:r>
              <a:rPr lang="ar-EG" sz="6600" b="1" dirty="0"/>
              <a:t> راسي</a:t>
            </a:r>
            <a:br>
              <a:rPr lang="ar-EG" sz="6600" b="1" dirty="0"/>
            </a:br>
            <a:r>
              <a:rPr lang="ar-EG" sz="6600" b="1" dirty="0"/>
              <a:t>إكـليلـي كان أشـواك</a:t>
            </a:r>
            <a:br>
              <a:rPr lang="ar-EG" sz="6600" b="1" dirty="0"/>
            </a:br>
            <a:r>
              <a:rPr lang="ar-EG" sz="6600" b="1" dirty="0"/>
              <a:t>وفى موتي وجدت حياتك</a:t>
            </a:r>
            <a:br>
              <a:rPr lang="ar-EG" sz="6600" b="1" dirty="0"/>
            </a:br>
            <a:r>
              <a:rPr lang="ar-EG" sz="6600" b="1" dirty="0"/>
              <a:t>بعد مازالت خطاياك</a:t>
            </a:r>
            <a:br>
              <a:rPr lang="ar-EG" sz="6600" b="1" dirty="0"/>
            </a:br>
            <a:endParaRPr lang="ar-EG" sz="6600" b="1" dirty="0"/>
          </a:p>
          <a:p>
            <a:pPr algn="ctr">
              <a:lnSpc>
                <a:spcPct val="150000"/>
              </a:lnSpc>
            </a:pPr>
            <a:endParaRPr lang="ar-EG" sz="6600" b="1" dirty="0"/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1190019"/>
            <a:ext cx="9144000" cy="985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ليه أنا شايفك زعلان؟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كان </a:t>
            </a:r>
            <a:r>
              <a:rPr lang="ar-EG" sz="7200" b="1" dirty="0" err="1"/>
              <a:t>إملي</a:t>
            </a:r>
            <a:r>
              <a:rPr lang="ar-EG" sz="7200" b="1" dirty="0"/>
              <a:t> تكون فرحان</a:t>
            </a:r>
            <a:endParaRPr lang="en-US" sz="7200" b="1" dirty="0"/>
          </a:p>
          <a:p>
            <a:pPr algn="ctr">
              <a:lnSpc>
                <a:spcPct val="150000"/>
              </a:lnSpc>
            </a:pPr>
            <a:endParaRPr lang="ar-EG" sz="7200" b="1" dirty="0"/>
          </a:p>
          <a:p>
            <a:pPr algn="ctr">
              <a:lnSpc>
                <a:spcPct val="150000"/>
              </a:lnSpc>
            </a:pPr>
            <a:endParaRPr lang="ar-EG" sz="7200" b="1" dirty="0"/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403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22254"/>
            <a:ext cx="91440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سلمــــت الدفـــه لميــن؟</a:t>
            </a:r>
            <a:br>
              <a:rPr lang="en-US" sz="6600" b="1" dirty="0">
                <a:solidFill>
                  <a:srgbClr val="003300"/>
                </a:solidFill>
              </a:rPr>
            </a:br>
            <a:r>
              <a:rPr lang="en-US" sz="66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يحدفها شمـــال ويميــن</a:t>
            </a:r>
            <a:r>
              <a:rPr lang="ar-EG" sz="6600" b="1" dirty="0">
                <a:solidFill>
                  <a:srgbClr val="003300"/>
                </a:solidFill>
              </a:rPr>
              <a:t>؟!</a:t>
            </a:r>
          </a:p>
          <a:p>
            <a:pPr algn="ctr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ليـــه تايـــه يامسكيـــن؟</a:t>
            </a:r>
            <a:r>
              <a:rPr lang="en-US" sz="6600" b="1" dirty="0">
                <a:solidFill>
                  <a:srgbClr val="003300"/>
                </a:solidFill>
              </a:rPr>
              <a:t> </a:t>
            </a:r>
            <a:br>
              <a:rPr lang="en-US" sz="6600" b="1" dirty="0">
                <a:solidFill>
                  <a:srgbClr val="003300"/>
                </a:solidFill>
              </a:rPr>
            </a:br>
            <a:r>
              <a:rPr lang="ar-SA" sz="6600" b="1" dirty="0">
                <a:solidFill>
                  <a:srgbClr val="003300"/>
                </a:solidFill>
              </a:rPr>
              <a:t>أنا لك ملجـــأ ومع</a:t>
            </a:r>
            <a:r>
              <a:rPr lang="ar-EG" sz="6600" b="1" dirty="0">
                <a:solidFill>
                  <a:srgbClr val="003300"/>
                </a:solidFill>
              </a:rPr>
              <a:t>ـ</a:t>
            </a:r>
            <a:r>
              <a:rPr lang="ar-SA" sz="6600" b="1" dirty="0">
                <a:solidFill>
                  <a:srgbClr val="003300"/>
                </a:solidFill>
              </a:rPr>
              <a:t>يـــن</a:t>
            </a:r>
            <a:r>
              <a:rPr lang="ar-SA" sz="6600" dirty="0">
                <a:solidFill>
                  <a:srgbClr val="003300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ar-SA" sz="6600" dirty="0">
                <a:solidFill>
                  <a:srgbClr val="0033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73521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1818</TotalTime>
  <Words>257</Words>
  <Application>Microsoft Office PowerPoint</Application>
  <PresentationFormat>عرض على الشاشة (4:3)</PresentationFormat>
  <Paragraphs>34</Paragraphs>
  <Slides>17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360</cp:revision>
  <dcterms:created xsi:type="dcterms:W3CDTF">2021-12-07T14:30:00Z</dcterms:created>
  <dcterms:modified xsi:type="dcterms:W3CDTF">2024-04-13T10:18:57Z</dcterms:modified>
</cp:coreProperties>
</file>