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89" r:id="rId3"/>
    <p:sldId id="277" r:id="rId4"/>
    <p:sldId id="490" r:id="rId5"/>
    <p:sldId id="477" r:id="rId6"/>
    <p:sldId id="491" r:id="rId7"/>
    <p:sldId id="476" r:id="rId8"/>
    <p:sldId id="492" r:id="rId9"/>
    <p:sldId id="481" r:id="rId10"/>
    <p:sldId id="493" r:id="rId11"/>
    <p:sldId id="4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6" d="100"/>
          <a:sy n="56" d="100"/>
        </p:scale>
        <p:origin x="56" y="4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670209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SA" sz="8000" b="1" dirty="0"/>
              <a:t>يســوع هـو الطريق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30480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  القرار:</a:t>
            </a:r>
          </a:p>
          <a:p>
            <a:pPr algn="ctr" rtl="1"/>
            <a:r>
              <a:rPr lang="ar-SA" sz="6000" b="1" dirty="0">
                <a:solidFill>
                  <a:srgbClr val="003300"/>
                </a:solidFill>
              </a:rPr>
              <a:t>يســوع هـو الطري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ق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</a:t>
            </a:r>
            <a:r>
              <a:rPr lang="ar-EG" sz="6000" b="1" dirty="0">
                <a:solidFill>
                  <a:srgbClr val="003300"/>
                </a:solidFill>
              </a:rPr>
              <a:t>أ</a:t>
            </a:r>
            <a:r>
              <a:rPr lang="ar-SA" sz="6000" b="1" dirty="0">
                <a:solidFill>
                  <a:srgbClr val="003300"/>
                </a:solidFill>
              </a:rPr>
              <a:t>عظم صديـق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هـو البـداي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ة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هو النـهاي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ـة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(</a:t>
            </a:r>
            <a:r>
              <a:rPr lang="ar-SA" sz="6000" b="1" dirty="0">
                <a:solidFill>
                  <a:srgbClr val="003300"/>
                </a:solidFill>
              </a:rPr>
              <a:t>يســوع هــو الـحـي</a:t>
            </a:r>
            <a:r>
              <a:rPr lang="ar-EG" sz="6000" b="1" dirty="0">
                <a:solidFill>
                  <a:srgbClr val="003300"/>
                </a:solidFill>
              </a:rPr>
              <a:t>ـ</a:t>
            </a:r>
            <a:r>
              <a:rPr lang="ar-SA" sz="6000" b="1" dirty="0">
                <a:solidFill>
                  <a:srgbClr val="003300"/>
                </a:solidFill>
              </a:rPr>
              <a:t>ـاة</a:t>
            </a:r>
            <a:r>
              <a:rPr lang="ar-EG" sz="6000" b="1" dirty="0">
                <a:solidFill>
                  <a:srgbClr val="003300"/>
                </a:solidFill>
              </a:rPr>
              <a:t>)2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endParaRPr lang="ar-SA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048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30480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  القرار:</a:t>
            </a:r>
          </a:p>
          <a:p>
            <a:pPr algn="ctr" rtl="1"/>
            <a:r>
              <a:rPr lang="ar-SA" sz="6000" b="1" dirty="0">
                <a:solidFill>
                  <a:srgbClr val="003300"/>
                </a:solidFill>
              </a:rPr>
              <a:t>يســوع هـو الطري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ق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</a:t>
            </a:r>
            <a:r>
              <a:rPr lang="ar-EG" sz="6000" b="1" dirty="0">
                <a:solidFill>
                  <a:srgbClr val="003300"/>
                </a:solidFill>
              </a:rPr>
              <a:t>أ</a:t>
            </a:r>
            <a:r>
              <a:rPr lang="ar-SA" sz="6000" b="1" dirty="0">
                <a:solidFill>
                  <a:srgbClr val="003300"/>
                </a:solidFill>
              </a:rPr>
              <a:t>عظم صديـق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هـو البـداي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ة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هو النـهاي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ـة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(</a:t>
            </a:r>
            <a:r>
              <a:rPr lang="ar-SA" sz="6000" b="1" dirty="0">
                <a:solidFill>
                  <a:srgbClr val="003300"/>
                </a:solidFill>
              </a:rPr>
              <a:t>يســوع هــو الـحـي</a:t>
            </a:r>
            <a:r>
              <a:rPr lang="ar-EG" sz="6000" b="1" dirty="0">
                <a:solidFill>
                  <a:srgbClr val="003300"/>
                </a:solidFill>
              </a:rPr>
              <a:t>ـ</a:t>
            </a:r>
            <a:r>
              <a:rPr lang="ar-SA" sz="6000" b="1" dirty="0">
                <a:solidFill>
                  <a:srgbClr val="003300"/>
                </a:solidFill>
              </a:rPr>
              <a:t>ـاة</a:t>
            </a:r>
            <a:r>
              <a:rPr lang="ar-EG" sz="6000" b="1" dirty="0">
                <a:solidFill>
                  <a:srgbClr val="003300"/>
                </a:solidFill>
              </a:rPr>
              <a:t>)2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endParaRPr lang="ar-SA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5240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</a:p>
          <a:p>
            <a:pPr algn="ctr" rtl="1"/>
            <a:r>
              <a:rPr lang="ar-SA" sz="6000" b="1" dirty="0"/>
              <a:t>بـتـ</a:t>
            </a:r>
            <a:r>
              <a:rPr lang="ar-EG" sz="6000" b="1" dirty="0"/>
              <a:t>ــ</a:t>
            </a:r>
            <a:r>
              <a:rPr lang="ar-SA" sz="6000" b="1" dirty="0"/>
              <a:t>دور ع</a:t>
            </a:r>
            <a:r>
              <a:rPr lang="ar-EG" sz="6000" b="1" dirty="0"/>
              <a:t>ــ</a:t>
            </a:r>
            <a:r>
              <a:rPr lang="ar-SA" sz="6000" b="1" dirty="0"/>
              <a:t>الـط</a:t>
            </a:r>
            <a:r>
              <a:rPr lang="ar-EG" sz="6000" b="1" dirty="0"/>
              <a:t>ـ</a:t>
            </a:r>
            <a:r>
              <a:rPr lang="ar-SA" sz="6000" b="1" dirty="0"/>
              <a:t>ريـ</a:t>
            </a:r>
            <a:r>
              <a:rPr lang="ar-EG" sz="6000" b="1" dirty="0"/>
              <a:t>ـــ</a:t>
            </a:r>
            <a:r>
              <a:rPr lang="ar-SA" sz="6000" b="1" dirty="0"/>
              <a:t>ق</a:t>
            </a:r>
            <a:endParaRPr lang="ar-EG" sz="6000" b="1" dirty="0"/>
          </a:p>
          <a:p>
            <a:pPr algn="ctr" rtl="1"/>
            <a:r>
              <a:rPr lang="ar-EG" sz="6000" b="1" dirty="0"/>
              <a:t> </a:t>
            </a:r>
            <a:r>
              <a:rPr lang="ar-SA" sz="6000" b="1" dirty="0"/>
              <a:t>في زمـان مليـان بضيق</a:t>
            </a:r>
            <a:endParaRPr lang="ar-EG" sz="6000" b="1" dirty="0"/>
          </a:p>
          <a:p>
            <a:pPr algn="ctr" rtl="1"/>
            <a:endParaRPr lang="ar-EG" sz="6000" b="1" dirty="0"/>
          </a:p>
          <a:p>
            <a:pPr algn="ctr"/>
            <a:r>
              <a:rPr lang="ar-EG" sz="6000" b="1" dirty="0"/>
              <a:t> </a:t>
            </a:r>
            <a:r>
              <a:rPr lang="ar-SA" sz="6000" b="1" dirty="0"/>
              <a:t>مسج</a:t>
            </a:r>
            <a:r>
              <a:rPr lang="ar-EG" sz="6000" b="1" dirty="0"/>
              <a:t>ـ</a:t>
            </a:r>
            <a:r>
              <a:rPr lang="ar-SA" sz="6000" b="1" dirty="0"/>
              <a:t>ـون ف</a:t>
            </a:r>
            <a:r>
              <a:rPr lang="ar-EG" sz="6000" b="1" dirty="0"/>
              <a:t>ــ</a:t>
            </a:r>
            <a:r>
              <a:rPr lang="ar-SA" sz="6000" b="1" dirty="0"/>
              <a:t>ي الـه</a:t>
            </a:r>
            <a:r>
              <a:rPr lang="ar-EG" sz="6000" b="1" dirty="0"/>
              <a:t>ـ</a:t>
            </a:r>
            <a:r>
              <a:rPr lang="ar-SA" sz="6000" b="1" dirty="0"/>
              <a:t>م لي</a:t>
            </a:r>
            <a:r>
              <a:rPr lang="ar-EG" sz="6000" b="1" dirty="0"/>
              <a:t>ه</a:t>
            </a:r>
            <a:endParaRPr lang="en-US" sz="6000" b="1" dirty="0"/>
          </a:p>
          <a:p>
            <a:pPr algn="ctr"/>
            <a:r>
              <a:rPr lang="ar-EG" sz="6000" b="1" dirty="0"/>
              <a:t>  </a:t>
            </a:r>
            <a:r>
              <a:rPr lang="ar-SA" sz="6000" b="1" dirty="0"/>
              <a:t>مـا تـق</a:t>
            </a:r>
            <a:r>
              <a:rPr lang="ar-EG" sz="6000" b="1" dirty="0"/>
              <a:t>ـ</a:t>
            </a:r>
            <a:r>
              <a:rPr lang="ar-SA" sz="6000" b="1" dirty="0"/>
              <a:t>ـوم اص</a:t>
            </a:r>
            <a:r>
              <a:rPr lang="ar-EG" sz="6000" b="1" dirty="0"/>
              <a:t>ــ</a:t>
            </a:r>
            <a:r>
              <a:rPr lang="ar-SA" sz="6000" b="1" dirty="0"/>
              <a:t>ـرخ إلي</a:t>
            </a:r>
            <a:r>
              <a:rPr lang="ar-EG" sz="6000" b="1" dirty="0"/>
              <a:t>ــ</a:t>
            </a:r>
            <a:r>
              <a:rPr lang="ar-SA" sz="6000" b="1" dirty="0"/>
              <a:t>ه</a:t>
            </a:r>
            <a:r>
              <a:rPr lang="ar-EG" sz="6000" b="1" dirty="0"/>
              <a:t> </a:t>
            </a:r>
            <a:endParaRPr lang="en-US" sz="6000" b="1" dirty="0"/>
          </a:p>
          <a:p>
            <a:pPr algn="ctr" rtl="1"/>
            <a:endParaRPr lang="ar-SA" sz="6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30480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  القرار:</a:t>
            </a:r>
          </a:p>
          <a:p>
            <a:pPr algn="ctr" rtl="1"/>
            <a:r>
              <a:rPr lang="ar-SA" sz="6000" b="1" dirty="0">
                <a:solidFill>
                  <a:srgbClr val="003300"/>
                </a:solidFill>
              </a:rPr>
              <a:t>يســوع هـو الطري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ق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</a:t>
            </a:r>
            <a:r>
              <a:rPr lang="ar-EG" sz="6000" b="1" dirty="0">
                <a:solidFill>
                  <a:srgbClr val="003300"/>
                </a:solidFill>
              </a:rPr>
              <a:t>أ</a:t>
            </a:r>
            <a:r>
              <a:rPr lang="ar-SA" sz="6000" b="1" dirty="0">
                <a:solidFill>
                  <a:srgbClr val="003300"/>
                </a:solidFill>
              </a:rPr>
              <a:t>عظم صديـق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هـو البـداي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ة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هو النـهاي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ـة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(</a:t>
            </a:r>
            <a:r>
              <a:rPr lang="ar-SA" sz="6000" b="1" dirty="0">
                <a:solidFill>
                  <a:srgbClr val="003300"/>
                </a:solidFill>
              </a:rPr>
              <a:t>يســوع هــو الـحـي</a:t>
            </a:r>
            <a:r>
              <a:rPr lang="ar-EG" sz="6000" b="1" dirty="0">
                <a:solidFill>
                  <a:srgbClr val="003300"/>
                </a:solidFill>
              </a:rPr>
              <a:t>ـ</a:t>
            </a:r>
            <a:r>
              <a:rPr lang="ar-SA" sz="6000" b="1" dirty="0">
                <a:solidFill>
                  <a:srgbClr val="003300"/>
                </a:solidFill>
              </a:rPr>
              <a:t>ـاة</a:t>
            </a:r>
            <a:r>
              <a:rPr lang="ar-EG" sz="6000" b="1" dirty="0">
                <a:solidFill>
                  <a:srgbClr val="003300"/>
                </a:solidFill>
              </a:rPr>
              <a:t>)2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endParaRPr lang="ar-SA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43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90893"/>
            <a:ext cx="9144000" cy="6795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SA" sz="6600" b="1" dirty="0"/>
              <a:t>هـربـان ولـحد فيـن</a:t>
            </a:r>
            <a:r>
              <a:rPr lang="ar-EG" sz="6600" b="1" dirty="0"/>
              <a:t> </a:t>
            </a:r>
            <a:br>
              <a:rPr lang="en-US" sz="6600" b="1" dirty="0"/>
            </a:br>
            <a:r>
              <a:rPr lang="ar-SA" sz="6600" b="1" dirty="0"/>
              <a:t>حيـران جـوه الأنـيــن</a:t>
            </a:r>
            <a:endParaRPr lang="ar-EG" sz="6600" b="1" dirty="0"/>
          </a:p>
          <a:p>
            <a:pPr algn="ctr" rtl="1"/>
            <a:endParaRPr lang="ar-EG" sz="6600" b="1" dirty="0"/>
          </a:p>
          <a:p>
            <a:pPr algn="ctr">
              <a:lnSpc>
                <a:spcPct val="80000"/>
              </a:lnSpc>
            </a:pPr>
            <a:r>
              <a:rPr lang="ar-SA" sz="6600" b="1" dirty="0"/>
              <a:t>بيـنادي عـلي</a:t>
            </a:r>
            <a:r>
              <a:rPr lang="ar-EG" sz="6600" b="1" dirty="0"/>
              <a:t>ــ</a:t>
            </a:r>
            <a:r>
              <a:rPr lang="ar-SA" sz="6600" b="1" dirty="0"/>
              <a:t>ـك تع</a:t>
            </a:r>
            <a:r>
              <a:rPr lang="ar-EG" sz="6600" b="1" dirty="0"/>
              <a:t>ــــ</a:t>
            </a:r>
            <a:r>
              <a:rPr lang="ar-SA" sz="6600" b="1" dirty="0"/>
              <a:t>ود</a:t>
            </a:r>
            <a:r>
              <a:rPr lang="ar-EG" sz="6600" b="1" dirty="0"/>
              <a:t> </a:t>
            </a:r>
            <a:endParaRPr lang="en-US" sz="6600" b="1" dirty="0"/>
          </a:p>
          <a:p>
            <a:pPr algn="ctr">
              <a:lnSpc>
                <a:spcPct val="80000"/>
              </a:lnSpc>
            </a:pPr>
            <a:r>
              <a:rPr lang="ar-SA" sz="6600" b="1" dirty="0"/>
              <a:t>ده حنـان من غيـر حدود</a:t>
            </a:r>
            <a:endParaRPr lang="en-US" sz="6600" b="1" dirty="0"/>
          </a:p>
          <a:p>
            <a:pPr algn="ctr" rtl="1"/>
            <a:endParaRPr lang="ar-SA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30480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  القرار:</a:t>
            </a:r>
          </a:p>
          <a:p>
            <a:pPr algn="ctr" rtl="1"/>
            <a:r>
              <a:rPr lang="ar-SA" sz="6000" b="1" dirty="0">
                <a:solidFill>
                  <a:srgbClr val="003300"/>
                </a:solidFill>
              </a:rPr>
              <a:t>يســوع هـو الطري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ق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</a:t>
            </a:r>
            <a:r>
              <a:rPr lang="ar-EG" sz="6000" b="1" dirty="0">
                <a:solidFill>
                  <a:srgbClr val="003300"/>
                </a:solidFill>
              </a:rPr>
              <a:t>أ</a:t>
            </a:r>
            <a:r>
              <a:rPr lang="ar-SA" sz="6000" b="1" dirty="0">
                <a:solidFill>
                  <a:srgbClr val="003300"/>
                </a:solidFill>
              </a:rPr>
              <a:t>عظم صديـق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هـو البـداي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ة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هو النـهاي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ـة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(</a:t>
            </a:r>
            <a:r>
              <a:rPr lang="ar-SA" sz="6000" b="1" dirty="0">
                <a:solidFill>
                  <a:srgbClr val="003300"/>
                </a:solidFill>
              </a:rPr>
              <a:t>يســوع هــو الـحـي</a:t>
            </a:r>
            <a:r>
              <a:rPr lang="ar-EG" sz="6000" b="1" dirty="0">
                <a:solidFill>
                  <a:srgbClr val="003300"/>
                </a:solidFill>
              </a:rPr>
              <a:t>ـ</a:t>
            </a:r>
            <a:r>
              <a:rPr lang="ar-SA" sz="6000" b="1" dirty="0">
                <a:solidFill>
                  <a:srgbClr val="003300"/>
                </a:solidFill>
              </a:rPr>
              <a:t>ـاة</a:t>
            </a:r>
            <a:r>
              <a:rPr lang="ar-EG" sz="6000" b="1" dirty="0">
                <a:solidFill>
                  <a:srgbClr val="003300"/>
                </a:solidFill>
              </a:rPr>
              <a:t>)2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endParaRPr lang="ar-SA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337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34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6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02234"/>
            <a:ext cx="8991600" cy="5793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SA" sz="6600" b="1" dirty="0"/>
              <a:t>ها تعيش مليون طريق</a:t>
            </a:r>
            <a:r>
              <a:rPr lang="ar-EG" sz="6600" b="1" dirty="0"/>
              <a:t> </a:t>
            </a:r>
            <a:br>
              <a:rPr lang="en-US" sz="6600" b="1" dirty="0"/>
            </a:br>
            <a:r>
              <a:rPr lang="ar-SA" sz="6600" b="1" dirty="0"/>
              <a:t>محتار بيـنهم غ</a:t>
            </a:r>
            <a:r>
              <a:rPr lang="ar-EG" sz="6600" b="1" dirty="0"/>
              <a:t>ــ</a:t>
            </a:r>
            <a:r>
              <a:rPr lang="ar-SA" sz="6600" b="1" dirty="0"/>
              <a:t>ري</a:t>
            </a:r>
            <a:r>
              <a:rPr lang="ar-EG" sz="6600" b="1" dirty="0"/>
              <a:t>ـ</a:t>
            </a:r>
            <a:r>
              <a:rPr lang="ar-SA" sz="6600" b="1" dirty="0"/>
              <a:t>ق</a:t>
            </a:r>
            <a:endParaRPr lang="ar-EG" sz="6600" b="1" dirty="0"/>
          </a:p>
          <a:p>
            <a:pPr algn="ctr" rtl="1"/>
            <a:endParaRPr lang="ar-EG" sz="6600" b="1" dirty="0"/>
          </a:p>
          <a:p>
            <a:pPr algn="ctr">
              <a:lnSpc>
                <a:spcPct val="80000"/>
              </a:lnSpc>
            </a:pPr>
            <a:r>
              <a:rPr lang="ar-SA" sz="6600" b="1" dirty="0"/>
              <a:t>وتعـود م</a:t>
            </a:r>
            <a:r>
              <a:rPr lang="ar-EG" sz="6600" b="1" dirty="0"/>
              <a:t>ــ</a:t>
            </a:r>
            <a:r>
              <a:rPr lang="ar-SA" sz="6600" b="1" dirty="0"/>
              <a:t>ليـان ج</a:t>
            </a:r>
            <a:r>
              <a:rPr lang="ar-EG" sz="6600" b="1" dirty="0"/>
              <a:t>ــ</a:t>
            </a:r>
            <a:r>
              <a:rPr lang="ar-SA" sz="6600" b="1" dirty="0"/>
              <a:t>ـراح</a:t>
            </a:r>
            <a:r>
              <a:rPr lang="ar-EG" sz="6600" b="1" dirty="0"/>
              <a:t> </a:t>
            </a:r>
            <a:endParaRPr lang="en-US" sz="6600" b="1" dirty="0"/>
          </a:p>
          <a:p>
            <a:pPr algn="ctr">
              <a:lnSpc>
                <a:spcPct val="80000"/>
              </a:lnSpc>
            </a:pPr>
            <a:r>
              <a:rPr lang="ar-SA" sz="6600" b="1" dirty="0"/>
              <a:t>تبـك</a:t>
            </a:r>
            <a:r>
              <a:rPr lang="ar-EG" sz="6600" b="1" dirty="0"/>
              <a:t>ي</a:t>
            </a:r>
            <a:r>
              <a:rPr lang="ar-SA" sz="6600" b="1" dirty="0"/>
              <a:t> علـى عمـر راح</a:t>
            </a:r>
            <a:endParaRPr 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30480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  القرار:</a:t>
            </a:r>
          </a:p>
          <a:p>
            <a:pPr algn="ctr" rtl="1"/>
            <a:r>
              <a:rPr lang="ar-SA" sz="6000" b="1" dirty="0">
                <a:solidFill>
                  <a:srgbClr val="003300"/>
                </a:solidFill>
              </a:rPr>
              <a:t>يســوع هـو الطري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ق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</a:t>
            </a:r>
            <a:r>
              <a:rPr lang="ar-EG" sz="6000" b="1" dirty="0">
                <a:solidFill>
                  <a:srgbClr val="003300"/>
                </a:solidFill>
              </a:rPr>
              <a:t>أ</a:t>
            </a:r>
            <a:r>
              <a:rPr lang="ar-SA" sz="6000" b="1" dirty="0">
                <a:solidFill>
                  <a:srgbClr val="003300"/>
                </a:solidFill>
              </a:rPr>
              <a:t>عظم صديـق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هـو البـداي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ة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يســوع هو النـهاي</a:t>
            </a:r>
            <a:r>
              <a:rPr lang="ar-EG" sz="6000" b="1" dirty="0">
                <a:solidFill>
                  <a:srgbClr val="003300"/>
                </a:solidFill>
              </a:rPr>
              <a:t>ــ</a:t>
            </a:r>
            <a:r>
              <a:rPr lang="ar-SA" sz="6000" b="1" dirty="0">
                <a:solidFill>
                  <a:srgbClr val="003300"/>
                </a:solidFill>
              </a:rPr>
              <a:t>ـة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(</a:t>
            </a:r>
            <a:r>
              <a:rPr lang="ar-SA" sz="6000" b="1" dirty="0">
                <a:solidFill>
                  <a:srgbClr val="003300"/>
                </a:solidFill>
              </a:rPr>
              <a:t>يســوع هــو الـحـي</a:t>
            </a:r>
            <a:r>
              <a:rPr lang="ar-EG" sz="6000" b="1" dirty="0">
                <a:solidFill>
                  <a:srgbClr val="003300"/>
                </a:solidFill>
              </a:rPr>
              <a:t>ـ</a:t>
            </a:r>
            <a:r>
              <a:rPr lang="ar-SA" sz="6000" b="1" dirty="0">
                <a:solidFill>
                  <a:srgbClr val="003300"/>
                </a:solidFill>
              </a:rPr>
              <a:t>ـاة</a:t>
            </a:r>
            <a:r>
              <a:rPr lang="ar-EG" sz="6000" b="1" dirty="0">
                <a:solidFill>
                  <a:srgbClr val="003300"/>
                </a:solidFill>
              </a:rPr>
              <a:t>)2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endParaRPr lang="ar-SA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319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382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 </a:t>
            </a:r>
          </a:p>
          <a:p>
            <a:pPr algn="ctr" rtl="1"/>
            <a:r>
              <a:rPr lang="ar-SA" sz="6600" b="1" dirty="0"/>
              <a:t>د</a:t>
            </a:r>
            <a:r>
              <a:rPr lang="ar-EG" sz="6600" b="1" dirty="0"/>
              <a:t>ي</a:t>
            </a:r>
            <a:r>
              <a:rPr lang="ar-SA" sz="6600" b="1" dirty="0"/>
              <a:t> جروحك راح تطيب</a:t>
            </a:r>
            <a:br>
              <a:rPr lang="en-US" sz="6600" b="1" dirty="0"/>
            </a:br>
            <a:r>
              <a:rPr lang="ar-SA" sz="6600" b="1" dirty="0"/>
              <a:t> فـي رجوع</a:t>
            </a:r>
            <a:r>
              <a:rPr lang="ar-EG" sz="6600" b="1" dirty="0"/>
              <a:t>ـ</a:t>
            </a:r>
            <a:r>
              <a:rPr lang="ar-SA" sz="6600" b="1" dirty="0"/>
              <a:t>ك للصلي</a:t>
            </a:r>
            <a:r>
              <a:rPr lang="ar-EG" sz="6600" b="1" dirty="0"/>
              <a:t>ــ</a:t>
            </a:r>
            <a:r>
              <a:rPr lang="ar-SA" sz="6600" b="1" dirty="0"/>
              <a:t>ب</a:t>
            </a:r>
            <a:endParaRPr lang="ar-EG" sz="6600" b="1" dirty="0"/>
          </a:p>
          <a:p>
            <a:pPr algn="ctr" rtl="1"/>
            <a:r>
              <a:rPr lang="ar-SA" sz="6600" b="1" dirty="0"/>
              <a:t>    </a:t>
            </a:r>
            <a:endParaRPr lang="ar-EG" sz="6600" b="1" dirty="0"/>
          </a:p>
          <a:p>
            <a:pPr algn="ctr"/>
            <a:r>
              <a:rPr lang="ar-EG" sz="6600" b="1" dirty="0"/>
              <a:t> </a:t>
            </a:r>
            <a:r>
              <a:rPr lang="ar-SA" sz="6600" b="1" dirty="0"/>
              <a:t>في الفرح هناك تعيـش</a:t>
            </a:r>
            <a:endParaRPr lang="en-US" sz="6600" b="1" dirty="0"/>
          </a:p>
          <a:p>
            <a:pPr algn="ctr"/>
            <a:r>
              <a:rPr lang="ar-SA" sz="6600" b="1" dirty="0"/>
              <a:t> أبـديـ</a:t>
            </a:r>
            <a:r>
              <a:rPr lang="ar-EG" sz="6600" b="1" dirty="0"/>
              <a:t>ـــ</a:t>
            </a:r>
            <a:r>
              <a:rPr lang="ar-SA" sz="6600" b="1" dirty="0"/>
              <a:t>ة مـاتـنتـه</a:t>
            </a:r>
            <a:r>
              <a:rPr lang="ar-EG" sz="6600" b="1" dirty="0"/>
              <a:t>ـ</a:t>
            </a:r>
            <a:r>
              <a:rPr lang="ar-SA" sz="6600" b="1" dirty="0"/>
              <a:t>يـ</a:t>
            </a:r>
            <a:r>
              <a:rPr lang="ar-EG" sz="6600" b="1" dirty="0"/>
              <a:t>ــ</a:t>
            </a:r>
            <a:r>
              <a:rPr lang="ar-SA" sz="6600" b="1" dirty="0"/>
              <a:t>ش</a:t>
            </a:r>
            <a:endParaRPr lang="en-US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1773</TotalTime>
  <Words>286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2024-06-16T08:32:27Z</dcterms:modified>
</cp:coreProperties>
</file>