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548" r:id="rId3"/>
    <p:sldId id="489" r:id="rId4"/>
    <p:sldId id="551" r:id="rId5"/>
    <p:sldId id="552" r:id="rId6"/>
    <p:sldId id="4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94660"/>
  </p:normalViewPr>
  <p:slideViewPr>
    <p:cSldViewPr>
      <p:cViewPr varScale="1">
        <p:scale>
          <a:sx n="54" d="100"/>
          <a:sy n="54" d="100"/>
        </p:scale>
        <p:origin x="72" y="3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47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SA" sz="8000" b="1" dirty="0"/>
              <a:t>ي</a:t>
            </a:r>
            <a:r>
              <a:rPr lang="ar-EG" sz="8000" b="1" dirty="0"/>
              <a:t>ـ</a:t>
            </a:r>
            <a:r>
              <a:rPr lang="ar-SA" sz="8000" b="1" dirty="0"/>
              <a:t>الل</a:t>
            </a:r>
            <a:r>
              <a:rPr lang="ar-EG" sz="8000" b="1" dirty="0"/>
              <a:t>ـ</a:t>
            </a:r>
            <a:r>
              <a:rPr lang="ar-SA" sz="8000" b="1" dirty="0"/>
              <a:t>ي أمام</a:t>
            </a:r>
            <a:r>
              <a:rPr lang="ar-EG" sz="8000" b="1" dirty="0"/>
              <a:t>ـ</a:t>
            </a:r>
            <a:r>
              <a:rPr lang="ar-SA" sz="8000" b="1" dirty="0"/>
              <a:t>ك ح</a:t>
            </a:r>
            <a:r>
              <a:rPr lang="ar-EG" sz="8000" b="1" dirty="0"/>
              <a:t>ـ</a:t>
            </a:r>
            <a:r>
              <a:rPr lang="ar-SA" sz="8000" b="1" dirty="0"/>
              <a:t>يات</a:t>
            </a:r>
            <a:r>
              <a:rPr lang="ar-EG" sz="8000" b="1" dirty="0"/>
              <a:t>ـ</a:t>
            </a:r>
            <a:r>
              <a:rPr lang="ar-SA" sz="8000" b="1" dirty="0"/>
              <a:t>ي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990600"/>
            <a:ext cx="100584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 </a:t>
            </a:r>
            <a:r>
              <a:rPr lang="ar-SA" sz="8000" b="1" dirty="0"/>
              <a:t>ي</a:t>
            </a:r>
            <a:r>
              <a:rPr lang="ar-EG" sz="8000" b="1" dirty="0"/>
              <a:t>ـ</a:t>
            </a:r>
            <a:r>
              <a:rPr lang="ar-SA" sz="8000" b="1" dirty="0"/>
              <a:t>الل</a:t>
            </a:r>
            <a:r>
              <a:rPr lang="ar-EG" sz="8000" b="1" dirty="0"/>
              <a:t>ـ</a:t>
            </a:r>
            <a:r>
              <a:rPr lang="ar-SA" sz="8000" b="1" dirty="0"/>
              <a:t>ي أمام</a:t>
            </a:r>
            <a:r>
              <a:rPr lang="ar-EG" sz="8000" b="1" dirty="0"/>
              <a:t>ـ</a:t>
            </a:r>
            <a:r>
              <a:rPr lang="ar-SA" sz="8000" b="1" dirty="0"/>
              <a:t>ك ح</a:t>
            </a:r>
            <a:r>
              <a:rPr lang="ar-EG" sz="8000" b="1" dirty="0"/>
              <a:t>ـ</a:t>
            </a:r>
            <a:r>
              <a:rPr lang="ar-SA" sz="8000" b="1" dirty="0"/>
              <a:t>يات</a:t>
            </a:r>
            <a:r>
              <a:rPr lang="ar-EG" sz="8000" b="1" dirty="0"/>
              <a:t>ـ</a:t>
            </a:r>
            <a:r>
              <a:rPr lang="ar-SA" sz="8000" b="1" dirty="0"/>
              <a:t>ي</a:t>
            </a:r>
            <a:endParaRPr lang="en-US" sz="8000" b="1" dirty="0"/>
          </a:p>
          <a:p>
            <a:pPr algn="ctr"/>
            <a:r>
              <a:rPr lang="ar-SA" sz="8000" b="1" dirty="0"/>
              <a:t>من قبل تكويني</a:t>
            </a:r>
            <a:endParaRPr lang="en-US" sz="8000" b="1" dirty="0"/>
          </a:p>
          <a:p>
            <a:pPr algn="ctr"/>
            <a:r>
              <a:rPr lang="ar-EG" sz="8000" b="1" dirty="0"/>
              <a:t>مكشوفة ليك يا جابلني</a:t>
            </a:r>
          </a:p>
          <a:p>
            <a:pPr algn="ctr"/>
            <a:r>
              <a:rPr lang="ar-EG" sz="8000" b="1" dirty="0"/>
              <a:t>أيامي وسنيني</a:t>
            </a:r>
            <a:endParaRPr lang="en-US" sz="8000" b="1" dirty="0"/>
          </a:p>
          <a:p>
            <a:pPr algn="ctr"/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894576"/>
            <a:ext cx="100584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بارتاح على صدرك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واتـدفـــى بالحـنــان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ترويني مـن نهــرك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راحة وفرحة وأمان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838200"/>
            <a:ext cx="1005840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 عديت عظامي وعارفني</a:t>
            </a:r>
          </a:p>
          <a:p>
            <a:pPr algn="ctr"/>
            <a:r>
              <a:rPr lang="ar-EG" sz="8000" b="1" dirty="0"/>
              <a:t>بطباعي وصفاتـــي</a:t>
            </a:r>
          </a:p>
          <a:p>
            <a:pPr algn="ctr"/>
            <a:r>
              <a:rPr lang="ar-EG" sz="8000" b="1" dirty="0"/>
              <a:t>ضحكـــي ودمــعي </a:t>
            </a:r>
          </a:p>
          <a:p>
            <a:pPr algn="ctr"/>
            <a:r>
              <a:rPr lang="ar-EG" sz="8000" b="1" dirty="0"/>
              <a:t> وأصغر تفاصيل حياتـي</a:t>
            </a:r>
            <a:endParaRPr lang="en-US" sz="8000" b="1" dirty="0"/>
          </a:p>
          <a:p>
            <a:pPr algn="ctr"/>
            <a:endParaRPr lang="ar-EG" sz="8000" b="1" dirty="0"/>
          </a:p>
          <a:p>
            <a:pPr algn="ctr" rtl="1">
              <a:defRPr/>
            </a:pP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894576"/>
            <a:ext cx="100584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بارتاح على صدرك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واتـدفـــى بالحـنــان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ترويني مـن نهــرك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راحة وفرحة وأمان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552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2659</TotalTime>
  <Words>71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441</cp:revision>
  <dcterms:created xsi:type="dcterms:W3CDTF">2021-12-07T14:30:00Z</dcterms:created>
  <dcterms:modified xsi:type="dcterms:W3CDTF">2024-06-16T08:25:29Z</dcterms:modified>
</cp:coreProperties>
</file>