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369" r:id="rId4"/>
    <p:sldId id="370" r:id="rId5"/>
    <p:sldId id="371" r:id="rId6"/>
    <p:sldId id="372" r:id="rId7"/>
    <p:sldId id="375" r:id="rId8"/>
    <p:sldId id="376" r:id="rId9"/>
    <p:sldId id="373" r:id="rId10"/>
    <p:sldId id="374" r:id="rId11"/>
    <p:sldId id="377" r:id="rId12"/>
    <p:sldId id="378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5"/>
            <p14:sldId id="376"/>
            <p14:sldId id="373"/>
            <p14:sldId id="374"/>
            <p14:sldId id="377"/>
            <p14:sldId id="37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يمكن </a:t>
            </a:r>
            <a:r>
              <a:rPr lang="ar-EG" sz="7200" b="1" dirty="0" err="1"/>
              <a:t>يجي</a:t>
            </a:r>
            <a:r>
              <a:rPr lang="ar-EG" sz="7200" b="1" dirty="0"/>
              <a:t> حبيبنا اليوم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(يِمكِـــــــــــن)3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ييجي</a:t>
            </a:r>
            <a:r>
              <a:rPr lang="ar-EG" sz="7200" b="1" dirty="0">
                <a:solidFill>
                  <a:srgbClr val="003300"/>
                </a:solidFill>
              </a:rPr>
              <a:t> حَبيبنا اليوم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يِمْكِــــــــــــن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ويبدِّد كُل الهُمـــوم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4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945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5-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فَكَّر دَوْماً في </a:t>
            </a:r>
            <a:r>
              <a:rPr lang="ar-EG" sz="6600" b="1" dirty="0" err="1"/>
              <a:t>السَّمــــــا</a:t>
            </a:r>
            <a:br>
              <a:rPr lang="ar-EG" sz="6600" b="1" dirty="0"/>
            </a:br>
            <a:r>
              <a:rPr lang="ar-EG" sz="6600" b="1" dirty="0"/>
              <a:t>واِنسَى كُل شِيء هُنــــــــا</a:t>
            </a:r>
            <a:br>
              <a:rPr lang="ar-EG" sz="6600" b="1" dirty="0"/>
            </a:br>
            <a:r>
              <a:rPr lang="ar-EG" sz="6600" b="1" dirty="0"/>
              <a:t>(يِمكِن </a:t>
            </a:r>
            <a:r>
              <a:rPr lang="ar-EG" sz="6600" b="1" dirty="0" err="1"/>
              <a:t>ييجي</a:t>
            </a:r>
            <a:r>
              <a:rPr lang="ar-EG" sz="6600" b="1" dirty="0"/>
              <a:t> حَبيبنا اليوم)2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وياخُدنــــــــا</a:t>
            </a:r>
            <a:r>
              <a:rPr lang="ar-EG" sz="6600" b="1" dirty="0"/>
              <a:t> لدَار الهَنا)2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94762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(يِمكِـــــــــــن)3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ييجي</a:t>
            </a:r>
            <a:r>
              <a:rPr lang="ar-EG" sz="7200" b="1" dirty="0">
                <a:solidFill>
                  <a:srgbClr val="003300"/>
                </a:solidFill>
              </a:rPr>
              <a:t> حَبيبنا اليوم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يِمْكِــــــــــــن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ويبدِّد كُل الهُمـــوم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48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(يِمكِـــــــــــن)3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ييجي</a:t>
            </a:r>
            <a:r>
              <a:rPr lang="ar-EG" sz="7200" b="1" dirty="0">
                <a:solidFill>
                  <a:srgbClr val="003300"/>
                </a:solidFill>
              </a:rPr>
              <a:t> حَبيبنا اليوم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يِمْكِــــــــــــن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ويبدِّد كُل الهُمـــوم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9450"/>
            <a:ext cx="9982199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1-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ليه </a:t>
            </a:r>
            <a:r>
              <a:rPr lang="ar-EG" sz="6600" b="1" dirty="0" err="1"/>
              <a:t>يامُؤمِن</a:t>
            </a:r>
            <a:r>
              <a:rPr lang="ar-EG" sz="6600" b="1" dirty="0"/>
              <a:t> باكي وحَزين</a:t>
            </a:r>
            <a:br>
              <a:rPr lang="ar-EG" sz="6600" b="1" dirty="0"/>
            </a:br>
            <a:r>
              <a:rPr lang="ar-EG" sz="6600" b="1" dirty="0"/>
              <a:t>ودمـــــــــوعك على الخَدِّين</a:t>
            </a:r>
            <a:br>
              <a:rPr lang="ar-EG" sz="6600" b="1" dirty="0"/>
            </a:br>
            <a:r>
              <a:rPr lang="ar-EG" sz="6600" b="1" dirty="0"/>
              <a:t>(يِمكِن </a:t>
            </a:r>
            <a:r>
              <a:rPr lang="ar-EG" sz="6600" b="1" dirty="0" err="1"/>
              <a:t>ييجي</a:t>
            </a:r>
            <a:r>
              <a:rPr lang="ar-EG" sz="6600" b="1" dirty="0"/>
              <a:t> حَبيبنا اليوم)2</a:t>
            </a:r>
            <a:br>
              <a:rPr lang="ar-EG" sz="6600" b="1" dirty="0"/>
            </a:br>
            <a:r>
              <a:rPr lang="ar-EG" sz="6600" b="1" dirty="0"/>
              <a:t>(يِنهـــي كُل وَجَع وأنين)2</a:t>
            </a:r>
            <a:br>
              <a:rPr lang="ar-EG" sz="66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(يِمكِـــــــــــن)3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ييجي</a:t>
            </a:r>
            <a:r>
              <a:rPr lang="ar-EG" sz="7200" b="1" dirty="0">
                <a:solidFill>
                  <a:srgbClr val="003300"/>
                </a:solidFill>
              </a:rPr>
              <a:t> حَبيبنا اليوم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يِمْكِــــــــــــن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ويبدِّد كُل الهُمـــوم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9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945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2-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حاسِب </a:t>
            </a:r>
            <a:r>
              <a:rPr lang="ar-EG" sz="6600" b="1" dirty="0" err="1"/>
              <a:t>إوعَ</a:t>
            </a:r>
            <a:r>
              <a:rPr lang="ar-EG" sz="6600" b="1" dirty="0"/>
              <a:t> تكون مَشْغول</a:t>
            </a:r>
            <a:br>
              <a:rPr lang="ar-EG" sz="6600" b="1" dirty="0"/>
            </a:br>
            <a:r>
              <a:rPr lang="ar-EG" sz="6600" b="1" dirty="0"/>
              <a:t>بالعالم ودا بُكــــــــــرَة يزول</a:t>
            </a:r>
            <a:br>
              <a:rPr lang="ar-EG" sz="6600" b="1" dirty="0"/>
            </a:br>
            <a:r>
              <a:rPr lang="ar-EG" sz="6600" b="1" dirty="0"/>
              <a:t>(يِمكِن </a:t>
            </a:r>
            <a:r>
              <a:rPr lang="ar-EG" sz="6600" b="1" dirty="0" err="1"/>
              <a:t>ييجي</a:t>
            </a:r>
            <a:r>
              <a:rPr lang="ar-EG" sz="6600" b="1" dirty="0"/>
              <a:t> حَبيبنا اليوم)2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وياخُدنا</a:t>
            </a:r>
            <a:r>
              <a:rPr lang="ar-EG" sz="6600" b="1" dirty="0"/>
              <a:t> </a:t>
            </a:r>
            <a:r>
              <a:rPr lang="ar-EG" sz="6600" b="1" dirty="0" err="1"/>
              <a:t>للسَّما</a:t>
            </a:r>
            <a:r>
              <a:rPr lang="ar-EG" sz="6600" b="1" dirty="0"/>
              <a:t> على طول)2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69867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(يِمكِـــــــــــن)3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ييجي</a:t>
            </a:r>
            <a:r>
              <a:rPr lang="ar-EG" sz="7200" b="1" dirty="0">
                <a:solidFill>
                  <a:srgbClr val="003300"/>
                </a:solidFill>
              </a:rPr>
              <a:t> حَبيبنا اليوم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يِمْكِــــــــــــن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ويبدِّد كُل الهُمـــوم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7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945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3-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فاصْحَ يا مُؤمِن كُن سَهرَان</a:t>
            </a:r>
            <a:br>
              <a:rPr lang="ar-EG" sz="6600" b="1" dirty="0"/>
            </a:br>
            <a:r>
              <a:rPr lang="ar-EG" sz="6600" b="1" dirty="0"/>
              <a:t>اِخدِم اوعَ تكون نعسَــــــــــان</a:t>
            </a:r>
            <a:br>
              <a:rPr lang="ar-EG" sz="6600" b="1" dirty="0"/>
            </a:br>
            <a:r>
              <a:rPr lang="ar-EG" sz="6600" b="1" dirty="0"/>
              <a:t>(يِمكِن </a:t>
            </a:r>
            <a:r>
              <a:rPr lang="ar-EG" sz="6600" b="1" dirty="0" err="1"/>
              <a:t>ييجي</a:t>
            </a:r>
            <a:r>
              <a:rPr lang="ar-EG" sz="6600" b="1" dirty="0"/>
              <a:t> حَبيبنا اليوم)2</a:t>
            </a:r>
            <a:br>
              <a:rPr lang="ar-EG" sz="6600" b="1" dirty="0"/>
            </a:br>
            <a:r>
              <a:rPr lang="ar-EG" sz="6600" b="1" dirty="0"/>
              <a:t>(يلاقيك مِنتِظره وفرحَان)2</a:t>
            </a:r>
            <a:br>
              <a:rPr lang="ar-EG" sz="6600" b="1" dirty="0"/>
            </a:br>
            <a:br>
              <a:rPr lang="ar-EG" sz="6600" b="1" dirty="0"/>
            </a:b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9393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(يِمكِـــــــــــن)3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ييجي</a:t>
            </a:r>
            <a:r>
              <a:rPr lang="ar-EG" sz="7200" b="1" dirty="0">
                <a:solidFill>
                  <a:srgbClr val="003300"/>
                </a:solidFill>
              </a:rPr>
              <a:t> حَبيبنا اليوم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يِمْكِــــــــــــن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ويبدِّد كُل الهُمـــوم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9450"/>
            <a:ext cx="9982199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4-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كافِح واخدِم باجتِهــــاد</a:t>
            </a:r>
            <a:br>
              <a:rPr lang="ar-EG" sz="6600" b="1" dirty="0"/>
            </a:br>
            <a:r>
              <a:rPr lang="ar-EG" sz="6600" b="1" dirty="0"/>
              <a:t>مَهْما يكُون الاِضْطِهَــــــاد</a:t>
            </a:r>
            <a:br>
              <a:rPr lang="ar-EG" sz="6600" b="1" dirty="0"/>
            </a:br>
            <a:r>
              <a:rPr lang="ar-EG" sz="6600" b="1" dirty="0"/>
              <a:t>(يِمكِن </a:t>
            </a:r>
            <a:r>
              <a:rPr lang="ar-EG" sz="6600" b="1" dirty="0" err="1"/>
              <a:t>ييجي</a:t>
            </a:r>
            <a:r>
              <a:rPr lang="ar-EG" sz="6600" b="1" dirty="0"/>
              <a:t> حَبيبنا اليوم)2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وياخُدنا</a:t>
            </a:r>
            <a:r>
              <a:rPr lang="ar-EG" sz="6600" b="1" dirty="0"/>
              <a:t> عَلى الأمْجَــــاد)2</a:t>
            </a:r>
            <a:br>
              <a:rPr lang="ar-EG" sz="6600" b="1" dirty="0"/>
            </a:b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10157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</TotalTime>
  <Words>228</Words>
  <Application>Microsoft Office PowerPoint</Application>
  <PresentationFormat>عرض على الشاشة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2024-03-25T09:54:37Z</dcterms:modified>
</cp:coreProperties>
</file>