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277" r:id="rId3"/>
    <p:sldId id="29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93" d="100"/>
          <a:sy n="93" d="100"/>
        </p:scale>
        <p:origin x="1544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85800"/>
            <a:ext cx="9144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/>
              <a:t>أختبرني</a:t>
            </a:r>
            <a:r>
              <a:rPr lang="ar-EG" sz="8000" b="1" dirty="0"/>
              <a:t> يا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7620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(اِختَبِرْني يا الله)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(وَاعْرِفْ قلبي)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اِمْتَحِنِّي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اِمْتَحِنِّي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وَاعْرِفْ أفكارِي 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مز 23:139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ekhtaberni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waaref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kalbi)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emtahenni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emtahenni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waaref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afkari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Search me O God and know my heart,</a:t>
            </a:r>
          </a:p>
          <a:p>
            <a:pPr algn="ctr"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try me and know my anxieties.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Psalm 139:23</a:t>
            </a:r>
            <a:endParaRPr lang="ar-EG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88397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وَانظُرْ إنْ كانَ فِيَّ طَرِيقٌ بَاطِلٌ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 (وَاهْدِني طَرِيقاً)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(أبَدِيَّـــاً)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مز 24:139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onzoor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 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batelon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ahdeni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tarekan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abadian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And see if there is any wicked way in me</a:t>
            </a:r>
          </a:p>
          <a:p>
            <a:pPr algn="ctr" rtl="1"/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and lead me in the way everlasting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Psalm 139:24</a:t>
            </a: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121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195</cp:revision>
  <dcterms:created xsi:type="dcterms:W3CDTF">2021-12-07T14:30:00Z</dcterms:created>
  <dcterms:modified xsi:type="dcterms:W3CDTF">2025-05-02T15:51:54Z</dcterms:modified>
</cp:coreProperties>
</file>