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16" r:id="rId3"/>
    <p:sldId id="406" r:id="rId4"/>
    <p:sldId id="417" r:id="rId5"/>
    <p:sldId id="418" r:id="rId6"/>
    <p:sldId id="41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16"/>
            <p14:sldId id="406"/>
            <p14:sldId id="417"/>
            <p14:sldId id="418"/>
            <p14:sldId id="4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4" d="100"/>
          <a:sy n="54" d="100"/>
        </p:scale>
        <p:origin x="56" y="26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7200" b="1" dirty="0" err="1"/>
              <a:t>اؤمن</a:t>
            </a:r>
            <a:r>
              <a:rPr lang="ar-EG" sz="7200" b="1" dirty="0"/>
              <a:t> بدم يسوع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3121"/>
            <a:ext cx="9982199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(أؤمن بدم يسوع المسيح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أؤمن بمن فداني على الصليب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أؤمن بعملــــــــه الإلهـــــــي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أؤمن بموته على الصليب)2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06067"/>
            <a:ext cx="9982199" cy="86331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400" b="1" dirty="0"/>
              <a:t>1-</a:t>
            </a:r>
            <a:br>
              <a:rPr lang="ar-EG" sz="6600" b="1" dirty="0"/>
            </a:br>
            <a:r>
              <a:rPr lang="ar-EG" sz="6600" b="1" dirty="0"/>
              <a:t>هو الذي حررني </a:t>
            </a:r>
          </a:p>
          <a:p>
            <a:pPr algn="ctr" rtl="1"/>
            <a:r>
              <a:rPr lang="ar-EG" sz="6600" b="1" dirty="0"/>
              <a:t>هو الذي طهرني</a:t>
            </a:r>
            <a:br>
              <a:rPr lang="ar-EG" sz="6600" b="1" dirty="0"/>
            </a:br>
            <a:r>
              <a:rPr lang="ar-EG" sz="6600" b="1" dirty="0"/>
              <a:t>أؤمن </a:t>
            </a:r>
            <a:r>
              <a:rPr lang="ar-EG" sz="6600" b="1" dirty="0" err="1"/>
              <a:t>به</a:t>
            </a:r>
            <a:r>
              <a:rPr lang="ar-EG" sz="6600" b="1" dirty="0"/>
              <a:t> مخلصي </a:t>
            </a:r>
          </a:p>
          <a:p>
            <a:pPr algn="ctr" rtl="1"/>
            <a:r>
              <a:rPr lang="ar-EG" sz="6600" b="1" dirty="0"/>
              <a:t>أؤمن بالرب </a:t>
            </a:r>
          </a:p>
          <a:p>
            <a:pPr algn="ctr" rtl="1"/>
            <a:r>
              <a:rPr lang="ar-EG" sz="6600" b="1" dirty="0"/>
              <a:t>يسوع المسيح</a:t>
            </a:r>
            <a:br>
              <a:rPr lang="ar-EG" sz="6600" b="1" dirty="0"/>
            </a:br>
            <a:br>
              <a:rPr lang="ar-EG" sz="66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3121"/>
            <a:ext cx="9982199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(أؤمن بدم يسوع المسيح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أؤمن بمن فداني على الصليب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أؤمن بعملــــــــه الإلهـــــــي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أؤمن بموته على الصليب)2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60700"/>
            <a:ext cx="9982199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5400" b="1" dirty="0"/>
              <a:t>2-</a:t>
            </a:r>
            <a:br>
              <a:rPr lang="ar-EG" sz="8000" b="1" dirty="0"/>
            </a:br>
            <a:r>
              <a:rPr lang="ar-EG" sz="8000" b="1" dirty="0"/>
              <a:t> أكرس النفس له</a:t>
            </a:r>
          </a:p>
          <a:p>
            <a:pPr algn="ctr" rtl="1"/>
            <a:r>
              <a:rPr lang="ar-EG" sz="8000" b="1" dirty="0"/>
              <a:t> أسلمه إرادتي</a:t>
            </a:r>
            <a:br>
              <a:rPr lang="ar-EG" sz="8000" b="1" dirty="0"/>
            </a:br>
            <a:r>
              <a:rPr lang="ar-EG" sz="8000" b="1" dirty="0"/>
              <a:t>ليصنع مشيئته </a:t>
            </a:r>
          </a:p>
          <a:p>
            <a:pPr algn="ctr" rtl="1"/>
            <a:r>
              <a:rPr lang="ar-EG" sz="8000" b="1" dirty="0"/>
              <a:t>ليضمن راحتي </a:t>
            </a:r>
            <a:br>
              <a:rPr lang="ar-EG" sz="8000" b="1" dirty="0"/>
            </a:br>
            <a:endParaRPr lang="en-US" sz="166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3121"/>
            <a:ext cx="9982199" cy="81560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4800" b="1" dirty="0">
                <a:solidFill>
                  <a:srgbClr val="00582A"/>
                </a:solidFill>
              </a:rPr>
              <a:t>القرار: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(أؤمن بدم يسوع المسيح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أؤمن بمن فداني على الصليب</a:t>
            </a:r>
            <a:br>
              <a:rPr lang="ar-EG" sz="6600" b="1" dirty="0">
                <a:solidFill>
                  <a:srgbClr val="00582A"/>
                </a:solidFill>
              </a:rPr>
            </a:br>
            <a:r>
              <a:rPr lang="ar-EG" sz="6600" b="1" dirty="0">
                <a:solidFill>
                  <a:srgbClr val="00582A"/>
                </a:solidFill>
              </a:rPr>
              <a:t>أؤمن بعملــــــــه الإلهـــــــي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أؤمن بموته على الصليب)2</a:t>
            </a:r>
            <a:br>
              <a:rPr lang="ar-EG" sz="6600" b="1" dirty="0">
                <a:solidFill>
                  <a:srgbClr val="00582A"/>
                </a:solidFill>
              </a:rPr>
            </a:br>
            <a:br>
              <a:rPr lang="ar-SA" sz="6600" b="1" dirty="0">
                <a:solidFill>
                  <a:srgbClr val="00582A"/>
                </a:solidFill>
              </a:rPr>
            </a:br>
            <a:br>
              <a:rPr lang="ar-EG" sz="6600" b="1" dirty="0">
                <a:solidFill>
                  <a:srgbClr val="00582A"/>
                </a:solidFill>
              </a:rPr>
            </a:br>
            <a:endParaRPr lang="en-US" sz="72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1984</TotalTime>
  <Words>115</Words>
  <Application>Microsoft Office PowerPoint</Application>
  <PresentationFormat>On-screen Show (4:3)</PresentationFormat>
  <Paragraphs>18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 (Arabic)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289</cp:revision>
  <dcterms:created xsi:type="dcterms:W3CDTF">2021-12-07T14:30:00Z</dcterms:created>
  <dcterms:modified xsi:type="dcterms:W3CDTF">2024-06-03T09:53:05Z</dcterms:modified>
</cp:coreProperties>
</file>