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75" r:id="rId2"/>
    <p:sldId id="444" r:id="rId3"/>
    <p:sldId id="474" r:id="rId4"/>
    <p:sldId id="475" r:id="rId5"/>
    <p:sldId id="485" r:id="rId6"/>
    <p:sldId id="486" r:id="rId7"/>
    <p:sldId id="487" r:id="rId8"/>
    <p:sldId id="488" r:id="rId9"/>
    <p:sldId id="489" r:id="rId10"/>
    <p:sldId id="490" r:id="rId11"/>
    <p:sldId id="491" r:id="rId12"/>
    <p:sldId id="492" r:id="rId13"/>
    <p:sldId id="493" r:id="rId14"/>
    <p:sldId id="494" r:id="rId15"/>
    <p:sldId id="495" r:id="rId16"/>
    <p:sldId id="496" r:id="rId17"/>
    <p:sldId id="497" r:id="rId18"/>
    <p:sldId id="498" r:id="rId19"/>
    <p:sldId id="499" r:id="rId20"/>
    <p:sldId id="500" r:id="rId21"/>
    <p:sldId id="501" r:id="rId22"/>
    <p:sldId id="502" r:id="rId23"/>
    <p:sldId id="503" r:id="rId24"/>
    <p:sldId id="504" r:id="rId25"/>
    <p:sldId id="505" r:id="rId26"/>
    <p:sldId id="506" r:id="rId27"/>
    <p:sldId id="507" r:id="rId28"/>
    <p:sldId id="508" r:id="rId29"/>
    <p:sldId id="509" r:id="rId30"/>
    <p:sldId id="510" r:id="rId31"/>
    <p:sldId id="511" r:id="rId32"/>
    <p:sldId id="512" r:id="rId33"/>
    <p:sldId id="513" r:id="rId34"/>
    <p:sldId id="295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6" autoAdjust="0"/>
    <p:restoredTop sz="94660"/>
  </p:normalViewPr>
  <p:slideViewPr>
    <p:cSldViewPr>
      <p:cViewPr varScale="1">
        <p:scale>
          <a:sx n="61" d="100"/>
          <a:sy n="61" d="100"/>
        </p:scale>
        <p:origin x="60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63689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/>
              <a:t>تـرنيـمـة</a:t>
            </a:r>
            <a:r>
              <a:rPr lang="en-US" sz="8000" b="1" dirty="0"/>
              <a:t> </a:t>
            </a:r>
            <a:endParaRPr lang="ar-EG" sz="8000" b="1" dirty="0"/>
          </a:p>
          <a:p>
            <a:pPr algn="ctr"/>
            <a:r>
              <a:rPr lang="ar-EG" sz="8000" b="1" dirty="0"/>
              <a:t>ابن الله الحي ما بيننا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5720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spcBef>
                <a:spcPts val="3000"/>
              </a:spcBef>
            </a:pP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إبن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 الله الحي ما بيننا</a:t>
            </a:r>
            <a:br>
              <a:rPr lang="ar-EG" sz="8000" b="1" dirty="0"/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قولوا: مبارك الآتي</a:t>
            </a:r>
            <a:br>
              <a:rPr lang="ar-EG" sz="8000" b="1" dirty="0"/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باسم الرب وغنوا أوصنا</a:t>
            </a:r>
            <a:br>
              <a:rPr lang="ar-EG" sz="8000" b="1" dirty="0"/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فهو الملك الآتي</a:t>
            </a:r>
            <a:endParaRPr lang="ar-EG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7684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spcBef>
                <a:spcPts val="240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قومي يا كنيسة الرب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في وسطك جبار للخلاص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استنيري أهو جالك مجدك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واعلنيه للناس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382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خَدْ أسقامنا وشال أمراضنا</a:t>
            </a:r>
          </a:p>
          <a:p>
            <a:pPr algn="ctr"/>
            <a:r>
              <a:rPr lang="ar-EG" sz="7200" b="1" dirty="0"/>
              <a:t>في جسده على الصليب</a:t>
            </a:r>
          </a:p>
          <a:p>
            <a:pPr algn="ctr"/>
            <a:r>
              <a:rPr lang="ar-EG" sz="7200" b="1" dirty="0"/>
              <a:t>والأوجاع اتحمِّل عنا</a:t>
            </a:r>
          </a:p>
          <a:p>
            <a:pPr algn="ctr"/>
            <a:r>
              <a:rPr lang="ar-EG" sz="7200" b="1" dirty="0"/>
              <a:t>عشان نفرح ونطيب</a:t>
            </a:r>
            <a:endParaRPr lang="en-US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382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ده الراعي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إللي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بيسأل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فينا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مبشر المساكين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يشفي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إللي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انكسرت قلوبهم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ويرد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التايهين</a:t>
            </a:r>
            <a:endParaRPr lang="en-US" sz="7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096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شمس البر وأشرق لينا</a:t>
            </a:r>
          </a:p>
          <a:p>
            <a:pPr algn="ctr"/>
            <a:r>
              <a:rPr lang="ar-EG" sz="7200" b="1" dirty="0"/>
              <a:t>وف </a:t>
            </a:r>
            <a:r>
              <a:rPr lang="ar-EG" sz="7200" b="1" dirty="0" err="1"/>
              <a:t>جناحاته</a:t>
            </a:r>
            <a:r>
              <a:rPr lang="ar-EG" sz="7200" b="1" dirty="0"/>
              <a:t> شفاء</a:t>
            </a:r>
          </a:p>
          <a:p>
            <a:pPr algn="ctr"/>
            <a:r>
              <a:rPr lang="ar-EG" sz="7200" b="1" dirty="0"/>
              <a:t>الأوبئة ترحل والظلمة</a:t>
            </a:r>
          </a:p>
          <a:p>
            <a:pPr algn="ctr"/>
            <a:r>
              <a:rPr lang="ar-EG" sz="7200" b="1" dirty="0"/>
              <a:t>ويطرد روح الداء</a:t>
            </a:r>
            <a:endParaRPr lang="en-US" sz="7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620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جال، ولا زال يصنع خيرا</a:t>
            </a:r>
          </a:p>
          <a:p>
            <a:pPr algn="ctr"/>
            <a:r>
              <a:rPr lang="ar-EG" sz="7200" b="1" dirty="0"/>
              <a:t>فهو يسوع الخير</a:t>
            </a:r>
          </a:p>
          <a:p>
            <a:pPr algn="ctr"/>
            <a:r>
              <a:rPr lang="ar-EG" sz="7200" b="1" dirty="0"/>
              <a:t>يشفي المتسلط عليهم</a:t>
            </a:r>
          </a:p>
          <a:p>
            <a:pPr algn="ctr"/>
            <a:r>
              <a:rPr lang="ar-EG" sz="7200" b="1" dirty="0"/>
              <a:t>ابليس الشرير</a:t>
            </a:r>
            <a:endParaRPr lang="en-US" sz="72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6680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يربط القوي اللي مقيد</a:t>
            </a:r>
          </a:p>
          <a:p>
            <a:pPr algn="ctr"/>
            <a:r>
              <a:rPr lang="ar-EG" sz="7200" b="1" dirty="0"/>
              <a:t>في الشعب المسكين</a:t>
            </a:r>
          </a:p>
          <a:p>
            <a:pPr algn="ctr"/>
            <a:r>
              <a:rPr lang="ar-EG" sz="7200" b="1" dirty="0"/>
              <a:t>ويرد المسلوب ونعيد</a:t>
            </a:r>
          </a:p>
          <a:p>
            <a:pPr algn="ctr"/>
            <a:r>
              <a:rPr lang="ar-EG" sz="7200" b="1" dirty="0"/>
              <a:t>بالنصرة فرحين</a:t>
            </a:r>
            <a:endParaRPr lang="en-US" sz="72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620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ليك مفاتيح الموت والهاوية </a:t>
            </a:r>
          </a:p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وما عندك مُحال </a:t>
            </a:r>
          </a:p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إن قلت لشيء كن سيكون وكلماتك أفعال</a:t>
            </a:r>
            <a:endParaRPr lang="en-US" sz="72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7334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قلت فكان أمرت فصار </a:t>
            </a:r>
          </a:p>
          <a:p>
            <a:pPr algn="ctr"/>
            <a:r>
              <a:rPr lang="ar-EG" sz="7200" b="1" dirty="0"/>
              <a:t>يا خالق الأكوان </a:t>
            </a:r>
          </a:p>
          <a:p>
            <a:pPr algn="ctr"/>
            <a:r>
              <a:rPr lang="ar-EG" sz="7200" b="1" dirty="0"/>
              <a:t>تقدر تشفي بكلمة كل المنتظرين بإيمان</a:t>
            </a:r>
            <a:endParaRPr lang="en-US" sz="72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096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حط </a:t>
            </a:r>
            <a:r>
              <a:rPr lang="ar-EG" sz="7200" b="1" dirty="0" err="1"/>
              <a:t>إيديك</a:t>
            </a:r>
            <a:r>
              <a:rPr lang="ar-EG" sz="7200" b="1" dirty="0"/>
              <a:t> </a:t>
            </a:r>
            <a:r>
              <a:rPr lang="ar-EG" sz="7200" b="1" dirty="0" err="1"/>
              <a:t>عا</a:t>
            </a:r>
            <a:r>
              <a:rPr lang="ar-EG" sz="7200" b="1" dirty="0"/>
              <a:t> المرضى اشفينا يا شمس الإبراء </a:t>
            </a:r>
          </a:p>
          <a:p>
            <a:pPr algn="ctr"/>
            <a:r>
              <a:rPr lang="ar-EG" sz="7200" b="1" dirty="0"/>
              <a:t>واتحنن بالنعمة علينا </a:t>
            </a:r>
          </a:p>
          <a:p>
            <a:pPr algn="ctr"/>
            <a:r>
              <a:rPr lang="ar-EG" sz="7200" b="1" dirty="0"/>
              <a:t>غيرك مالنا رجاء</a:t>
            </a:r>
            <a:endParaRPr lang="en-US" sz="72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620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يامن حولت العقوبة </a:t>
            </a:r>
          </a:p>
          <a:p>
            <a:pPr algn="ctr"/>
            <a:r>
              <a:rPr lang="ar-EG" sz="7200" b="1" dirty="0"/>
              <a:t>لخلاص ولخيرات </a:t>
            </a:r>
          </a:p>
          <a:p>
            <a:pPr algn="ctr"/>
            <a:r>
              <a:rPr lang="ar-EG" sz="7200" b="1" dirty="0"/>
              <a:t>وحولت اللعنة وبتحول </a:t>
            </a:r>
          </a:p>
          <a:p>
            <a:pPr algn="ctr"/>
            <a:r>
              <a:rPr lang="ar-EG" sz="7200" b="1" dirty="0"/>
              <a:t>توابعها لبركات</a:t>
            </a:r>
            <a:endParaRPr lang="en-US" sz="72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620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لمست الأبرص طهرته </a:t>
            </a:r>
          </a:p>
          <a:p>
            <a:pPr algn="ctr"/>
            <a:r>
              <a:rPr lang="ar-EG" sz="7200" b="1" dirty="0" err="1"/>
              <a:t>إلمسني</a:t>
            </a:r>
            <a:r>
              <a:rPr lang="ar-EG" sz="7200" b="1" dirty="0"/>
              <a:t> يا يسوع </a:t>
            </a:r>
          </a:p>
          <a:p>
            <a:pPr algn="ctr"/>
            <a:r>
              <a:rPr lang="ar-EG" sz="7200" b="1" dirty="0"/>
              <a:t>وزي ما قبلت </a:t>
            </a:r>
            <a:r>
              <a:rPr lang="ar-EG" sz="7200" b="1" dirty="0" err="1"/>
              <a:t>الخاطي</a:t>
            </a:r>
            <a:r>
              <a:rPr lang="ar-EG" sz="7200" b="1" dirty="0"/>
              <a:t> غيرته توبنا بلا رجوع</a:t>
            </a:r>
            <a:endParaRPr lang="en-US" sz="72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096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 قدامك ذهب الوباء </a:t>
            </a:r>
          </a:p>
          <a:p>
            <a:pPr algn="ctr"/>
            <a:r>
              <a:rPr lang="ar-EG" sz="7200" b="1" dirty="0"/>
              <a:t>وعند قدميك </a:t>
            </a:r>
          </a:p>
          <a:p>
            <a:pPr algn="ctr"/>
            <a:r>
              <a:rPr lang="ar-EG" sz="7200" b="1" dirty="0"/>
              <a:t>خرجت الحمى والداء </a:t>
            </a:r>
          </a:p>
          <a:p>
            <a:pPr algn="ctr"/>
            <a:r>
              <a:rPr lang="ar-EG" sz="7200" b="1" dirty="0"/>
              <a:t>يهرب لما أناديك</a:t>
            </a:r>
            <a:endParaRPr lang="en-US" sz="72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096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تخرج الأرواح النجسة </a:t>
            </a:r>
          </a:p>
          <a:p>
            <a:pPr algn="ctr"/>
            <a:r>
              <a:rPr lang="ar-EG" sz="7200" b="1" dirty="0"/>
              <a:t>وتخرج الشياطين </a:t>
            </a:r>
          </a:p>
          <a:p>
            <a:pPr algn="ctr"/>
            <a:r>
              <a:rPr lang="ar-EG" sz="7200" b="1" dirty="0"/>
              <a:t>أمر </a:t>
            </a:r>
            <a:r>
              <a:rPr lang="ar-EG" sz="7200" b="1" dirty="0" err="1"/>
              <a:t>بإسم</a:t>
            </a:r>
            <a:r>
              <a:rPr lang="ar-EG" sz="7200" b="1" dirty="0"/>
              <a:t> الرب يسوع </a:t>
            </a:r>
          </a:p>
          <a:p>
            <a:pPr algn="ctr"/>
            <a:r>
              <a:rPr lang="ar-EG" sz="7200" b="1" dirty="0"/>
              <a:t>الأعظم في العالمين</a:t>
            </a:r>
            <a:endParaRPr lang="en-US" sz="72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858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سحقت رأس الحية </a:t>
            </a:r>
          </a:p>
          <a:p>
            <a:pPr algn="ctr"/>
            <a:r>
              <a:rPr lang="ar-EG" sz="7200" b="1" dirty="0"/>
              <a:t>و ستسحق الشيطان </a:t>
            </a:r>
          </a:p>
          <a:p>
            <a:pPr algn="ctr"/>
            <a:r>
              <a:rPr lang="ar-EG" sz="7200" b="1" dirty="0"/>
              <a:t>تحت أرجلنا سريعاً </a:t>
            </a:r>
          </a:p>
          <a:p>
            <a:pPr algn="ctr"/>
            <a:r>
              <a:rPr lang="ar-EG" sz="7200" b="1" dirty="0"/>
              <a:t>يا صاحب السلطان</a:t>
            </a:r>
            <a:endParaRPr lang="en-US" sz="7200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3820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 حولت النواح رقصات </a:t>
            </a:r>
          </a:p>
          <a:p>
            <a:pPr algn="ctr"/>
            <a:r>
              <a:rPr lang="ar-EG" sz="7200" b="1" dirty="0"/>
              <a:t>وحليت المسوح </a:t>
            </a:r>
          </a:p>
          <a:p>
            <a:pPr algn="ctr"/>
            <a:r>
              <a:rPr lang="ar-EG" sz="7200" b="1" dirty="0"/>
              <a:t>ومنطقتنا بالترنيمات</a:t>
            </a:r>
          </a:p>
          <a:p>
            <a:pPr algn="ctr"/>
            <a:r>
              <a:rPr lang="ar-EG" sz="7200" b="1" dirty="0"/>
              <a:t> للأبد بالروح</a:t>
            </a:r>
            <a:endParaRPr lang="en-US" sz="72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2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يا محب البشر</a:t>
            </a:r>
            <a:br>
              <a:rPr lang="ar-EG" sz="8000" b="1" dirty="0">
                <a:solidFill>
                  <a:srgbClr val="003300"/>
                </a:solidFill>
              </a:rPr>
            </a:br>
            <a:r>
              <a:rPr lang="ar-EG" sz="8000" b="1" dirty="0">
                <a:solidFill>
                  <a:srgbClr val="003300"/>
                </a:solidFill>
              </a:rPr>
              <a:t>المجد </a:t>
            </a:r>
            <a:r>
              <a:rPr lang="ar-EG" sz="8000" b="1" dirty="0" err="1">
                <a:solidFill>
                  <a:srgbClr val="003300"/>
                </a:solidFill>
              </a:rPr>
              <a:t>لك</a:t>
            </a:r>
            <a:r>
              <a:rPr lang="ar-EG" sz="80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8000" b="1" dirty="0" err="1">
                <a:solidFill>
                  <a:srgbClr val="003300"/>
                </a:solidFill>
              </a:rPr>
              <a:t>ياربي</a:t>
            </a:r>
            <a:r>
              <a:rPr lang="ar-EG" sz="8000" b="1" dirty="0">
                <a:solidFill>
                  <a:srgbClr val="003300"/>
                </a:solidFill>
              </a:rPr>
              <a:t> يسوع المسيح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1756</TotalTime>
  <Words>401</Words>
  <Application>Microsoft Office PowerPoint</Application>
  <PresentationFormat>On-screen Show (4:3)</PresentationFormat>
  <Paragraphs>101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326</cp:revision>
  <dcterms:created xsi:type="dcterms:W3CDTF">2021-12-07T14:30:00Z</dcterms:created>
  <dcterms:modified xsi:type="dcterms:W3CDTF">2024-06-03T12:11:39Z</dcterms:modified>
</cp:coreProperties>
</file>