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5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4" d="100"/>
          <a:sy n="64" d="100"/>
        </p:scale>
        <p:origin x="60" y="3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السَّاكِنُ </a:t>
            </a:r>
            <a:r>
              <a:rPr lang="ar-EG" sz="8000" b="1" i="0">
                <a:solidFill>
                  <a:srgbClr val="000000"/>
                </a:solidFill>
                <a:effectLst/>
                <a:latin typeface="Helvetica Neue"/>
              </a:rPr>
              <a:t>في سِترِ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92753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السَّاكِنُ في سِترِ رَبِّي القَديرْ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يَبيتُ في ظِلِّ الرَّحُومْ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أقولُ لِرَبِّيَ أنتَ النَّصِـــــيرْ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عَلَيْكَ اتِّكالــــــي يَدومْ</a:t>
            </a:r>
            <a:endParaRPr lang="ar-EG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7110"/>
            <a:ext cx="9144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(يُنَجِّيكَ مِنْ شَرَكِ الصَّائِدينْ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وَكُلِّ وَباءٍ شَديــــــــــــدْ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وَتَحْتَ جَناحَيْهِ حِصْنٌ حَصِينْ   وَحَقُّهُ رُكْــــنٌ وَطِيــــــدْ)2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ar-EG" sz="8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92753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فَلا تَخْشَ مِنْ خَوْفِ لَيْلٍ رَهيبْ   وَلا مِن سِهامِ النَّهَارْ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وَلا مِنْ ليالي وَباءٍ يُصِــــــيبْ   وَيَوْمِ الفَنا وَالدَّمـــارْ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491155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243310"/>
            <a:ext cx="9144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(فَيَسْقُطُ عَنْ جانِبَيْكَ الأُلـوفْ   وَمِنْكَ فلا يَقْـــــــــرُبُ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وَتَنْظُرُ كَيْفَ الإلَـهُ الرَؤوفْ  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يُعاقِبُ مَنْ يُذْنِـــــــــبُ)2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ar-EG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737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92753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لأَنَّكَ قُلْتَ رَجائِي الرَّحيمْ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وَكُلُّ اعْتِمَـــادِي عَلَيْكْ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فَلَيْسَ يُلاقِيكَ وَيْلٌ عَظِيــــمْ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وَلا شَرَّ يَدْنُـــــو إلَيْكْ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4249873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7110"/>
            <a:ext cx="9144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(لأنَّهُ يُوصِي جُنودَ </a:t>
            </a:r>
            <a:r>
              <a:rPr lang="ar-EG" sz="6600" b="1" dirty="0" err="1">
                <a:solidFill>
                  <a:srgbClr val="003300"/>
                </a:solidFill>
              </a:rPr>
              <a:t>السَّمَـــــا</a:t>
            </a:r>
            <a:r>
              <a:rPr lang="ar-EG" sz="6600" b="1" dirty="0">
                <a:solidFill>
                  <a:srgbClr val="003300"/>
                </a:solidFill>
              </a:rPr>
              <a:t>  بِحِفْظِكَ رَبُّ النُّفــــوسْ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وَأنْ يَحْمِلـــوكَ فَلَنْ تُصْدَمـــــا  وَفَوْقَ الأفاعــي تَدُوسْ)2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ar-EG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719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92753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4-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أُنَجِّيـــهِ إذ ْ قَدْ تَعَلَّقَ بي   وَأرفَعُــــــــــــهُ للعَلا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لأنَّهُ قدْ عَرَفَ اسمِي العَلِي   وَأعْلَنَهُ لِلْمَــــــــــــلا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419293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7110"/>
            <a:ext cx="9144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>
                <a:solidFill>
                  <a:srgbClr val="003300"/>
                </a:solidFill>
              </a:rPr>
              <a:t>(أنا مَعْهُ في الضِّيقِ أُنْجِدُهُ   سَمِـيعَاً مُجيبــــاً دُعاهْ</a:t>
            </a:r>
            <a:br>
              <a:rPr lang="ar-EG" sz="6600" b="1">
                <a:solidFill>
                  <a:srgbClr val="003300"/>
                </a:solidFill>
              </a:rPr>
            </a:br>
            <a:r>
              <a:rPr lang="ar-EG" sz="6600" b="1">
                <a:solidFill>
                  <a:srgbClr val="003300"/>
                </a:solidFill>
              </a:rPr>
              <a:t>أُريهِ خَلاصي أُمَجِّــــــــدُهُ    وَأُشْبِعُهُ بالحَيــــــاةْ)2</a:t>
            </a:r>
            <a:br>
              <a:rPr lang="ar-EG" sz="6600" b="1">
                <a:solidFill>
                  <a:srgbClr val="003300"/>
                </a:solidFill>
              </a:rPr>
            </a:br>
            <a:endParaRPr lang="ar-EG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25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151</Words>
  <Application>Microsoft Office PowerPoint</Application>
  <PresentationFormat>عرض على الشاشة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118</cp:revision>
  <dcterms:created xsi:type="dcterms:W3CDTF">2021-12-07T14:30:00Z</dcterms:created>
  <dcterms:modified xsi:type="dcterms:W3CDTF">2024-03-13T09:52:54Z</dcterms:modified>
</cp:coreProperties>
</file>