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03" r:id="rId3"/>
    <p:sldId id="406" r:id="rId4"/>
    <p:sldId id="407" r:id="rId5"/>
    <p:sldId id="411" r:id="rId6"/>
    <p:sldId id="409" r:id="rId7"/>
    <p:sldId id="412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6"/>
            <p14:sldId id="407"/>
            <p14:sldId id="411"/>
            <p14:sldId id="409"/>
            <p14:sldId id="412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93" d="100"/>
          <a:sy n="93" d="100"/>
        </p:scale>
        <p:origin x="1480" y="6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5/2/2025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أنا مِلك الفادِي اللي فدَاني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228600"/>
            <a:ext cx="9982199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ar-EG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1-</a:t>
            </a:r>
            <a:r>
              <a:rPr kumimoji="0" lang="ar-EG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 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أنا مِلك الفادِي اللي فدَاني</a:t>
            </a:r>
            <a:b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وِبصَلبه ومُوته أحْيان</a:t>
            </a: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ــــــــ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</a:t>
            </a:r>
            <a:br>
              <a:rPr kumimoji="0" lang="ar-EG" sz="4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حَرَّرْني وِبدَم</a:t>
            </a: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ُ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ّه شَرَانـــــ</a:t>
            </a: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</a:t>
            </a:r>
            <a:b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اِنكَسَر الفَخّ وِنجَّان</a:t>
            </a: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ــــــــــــ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</a:t>
            </a:r>
          </a:p>
          <a:p>
            <a:pPr algn="ctr"/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melk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fady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ely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fadani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bsalbo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moto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ahyani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harrarni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bdamo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sharani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enkasar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fakh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nagani</a:t>
            </a:r>
            <a:b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belong to the redeemer who gave me life by His</a:t>
            </a:r>
          </a:p>
          <a:p>
            <a:pPr algn="ctr"/>
            <a:r>
              <a:rPr kumimoji="0" lang="en-US" sz="27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death. He freed me and broke the trap to save me </a:t>
            </a:r>
            <a:endParaRPr lang="ar-EG" sz="27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14464"/>
            <a:ext cx="9982199" cy="6286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00582A"/>
                </a:solidFill>
              </a:rPr>
              <a:t>القرار:</a:t>
            </a:r>
            <a:br>
              <a:rPr lang="ar-EG" sz="4800" b="1" dirty="0">
                <a:solidFill>
                  <a:srgbClr val="00582A"/>
                </a:solidFill>
              </a:rPr>
            </a:br>
            <a:r>
              <a:rPr lang="ar-EG" sz="4400" b="1" dirty="0">
                <a:solidFill>
                  <a:srgbClr val="00582A"/>
                </a:solidFill>
              </a:rPr>
              <a:t>مَجْدَاً لِيَسُوع  شُكرَاً لِيَسُوع</a:t>
            </a:r>
            <a:br>
              <a:rPr lang="ar-EG" sz="4400" b="1" dirty="0">
                <a:solidFill>
                  <a:srgbClr val="00582A"/>
                </a:solidFill>
              </a:rPr>
            </a:br>
            <a:r>
              <a:rPr lang="ar-EG" sz="4400" b="1" dirty="0">
                <a:solidFill>
                  <a:srgbClr val="00582A"/>
                </a:solidFill>
              </a:rPr>
              <a:t>مَجْدَاً لِيَسُوع  حَمْدَاً لِيَسُـوع</a:t>
            </a:r>
            <a:br>
              <a:rPr lang="ar-EG" sz="4400" b="1" dirty="0">
                <a:solidFill>
                  <a:srgbClr val="00582A"/>
                </a:solidFill>
              </a:rPr>
            </a:br>
            <a:r>
              <a:rPr lang="ar-EG" sz="4400" b="1" dirty="0" err="1">
                <a:solidFill>
                  <a:srgbClr val="00582A"/>
                </a:solidFill>
              </a:rPr>
              <a:t>هَللويا</a:t>
            </a:r>
            <a:r>
              <a:rPr lang="ar-EG" sz="4400" b="1" dirty="0">
                <a:solidFill>
                  <a:srgbClr val="00582A"/>
                </a:solidFill>
              </a:rPr>
              <a:t> </a:t>
            </a:r>
            <a:r>
              <a:rPr lang="ar-EG" sz="4400" b="1" dirty="0" err="1">
                <a:solidFill>
                  <a:srgbClr val="00582A"/>
                </a:solidFill>
              </a:rPr>
              <a:t>هَللويا</a:t>
            </a:r>
            <a:r>
              <a:rPr lang="ar-EG" sz="4400" b="1" dirty="0">
                <a:solidFill>
                  <a:srgbClr val="00582A"/>
                </a:solidFill>
              </a:rPr>
              <a:t> أنا مِلك يَسُوع</a:t>
            </a:r>
            <a:br>
              <a:rPr lang="ar-EG" sz="4400" b="1" dirty="0">
                <a:solidFill>
                  <a:srgbClr val="00582A"/>
                </a:solidFill>
              </a:rPr>
            </a:br>
            <a:r>
              <a:rPr lang="ar-EG" sz="4400" b="1" dirty="0" err="1">
                <a:solidFill>
                  <a:srgbClr val="00582A"/>
                </a:solidFill>
              </a:rPr>
              <a:t>هَللويا</a:t>
            </a:r>
            <a:r>
              <a:rPr lang="ar-EG" sz="4400" b="1" dirty="0">
                <a:solidFill>
                  <a:srgbClr val="00582A"/>
                </a:solidFill>
              </a:rPr>
              <a:t> أنا مِلك يَسُوع</a:t>
            </a:r>
          </a:p>
          <a:p>
            <a:pPr algn="ctr"/>
            <a:br>
              <a:rPr lang="ar-EG" sz="1100" b="1" dirty="0">
                <a:solidFill>
                  <a:srgbClr val="00582A"/>
                </a:solidFill>
              </a:rPr>
            </a:br>
            <a:r>
              <a:rPr lang="en-US" sz="3200" b="1" dirty="0" err="1">
                <a:solidFill>
                  <a:srgbClr val="002060"/>
                </a:solidFill>
              </a:rPr>
              <a:t>magdan</a:t>
            </a:r>
            <a:r>
              <a:rPr lang="en-US" sz="3200" b="1" dirty="0">
                <a:solidFill>
                  <a:srgbClr val="002060"/>
                </a:solidFill>
              </a:rPr>
              <a:t> le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r>
              <a:rPr lang="en-US" sz="3200" b="1" dirty="0">
                <a:solidFill>
                  <a:srgbClr val="002060"/>
                </a:solidFill>
              </a:rPr>
              <a:t>  </a:t>
            </a:r>
            <a:r>
              <a:rPr lang="en-US" sz="3200" b="1" dirty="0" err="1">
                <a:solidFill>
                  <a:srgbClr val="002060"/>
                </a:solidFill>
              </a:rPr>
              <a:t>shokran</a:t>
            </a:r>
            <a:r>
              <a:rPr lang="en-US" sz="3200" b="1" dirty="0">
                <a:solidFill>
                  <a:srgbClr val="002060"/>
                </a:solidFill>
              </a:rPr>
              <a:t> le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 err="1">
                <a:solidFill>
                  <a:srgbClr val="002060"/>
                </a:solidFill>
              </a:rPr>
              <a:t>magdan</a:t>
            </a:r>
            <a:r>
              <a:rPr lang="en-US" sz="3200" b="1" dirty="0">
                <a:solidFill>
                  <a:srgbClr val="002060"/>
                </a:solidFill>
              </a:rPr>
              <a:t> le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r>
              <a:rPr lang="en-US" sz="3200" b="1" dirty="0">
                <a:solidFill>
                  <a:srgbClr val="002060"/>
                </a:solidFill>
              </a:rPr>
              <a:t>  </a:t>
            </a:r>
            <a:r>
              <a:rPr lang="en-US" sz="3200" b="1" dirty="0" err="1">
                <a:solidFill>
                  <a:srgbClr val="002060"/>
                </a:solidFill>
              </a:rPr>
              <a:t>hamdan</a:t>
            </a:r>
            <a:r>
              <a:rPr lang="en-US" sz="3200" b="1" dirty="0">
                <a:solidFill>
                  <a:srgbClr val="002060"/>
                </a:solidFill>
              </a:rPr>
              <a:t> le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 err="1">
                <a:solidFill>
                  <a:srgbClr val="002060"/>
                </a:solidFill>
              </a:rPr>
              <a:t>halleluia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halleluia</a:t>
            </a:r>
            <a:r>
              <a:rPr lang="en-US" sz="3200" b="1" dirty="0">
                <a:solidFill>
                  <a:srgbClr val="002060"/>
                </a:solidFill>
              </a:rPr>
              <a:t> ana </a:t>
            </a:r>
            <a:r>
              <a:rPr lang="en-US" sz="3200" b="1" dirty="0" err="1">
                <a:solidFill>
                  <a:srgbClr val="002060"/>
                </a:solidFill>
              </a:rPr>
              <a:t>melk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 err="1">
                <a:solidFill>
                  <a:srgbClr val="002060"/>
                </a:solidFill>
              </a:rPr>
              <a:t>halleluia</a:t>
            </a:r>
            <a:r>
              <a:rPr lang="en-US" sz="3200" b="1" dirty="0">
                <a:solidFill>
                  <a:srgbClr val="002060"/>
                </a:solidFill>
              </a:rPr>
              <a:t> ana </a:t>
            </a:r>
            <a:r>
              <a:rPr lang="en-US" sz="3200" b="1" dirty="0" err="1">
                <a:solidFill>
                  <a:srgbClr val="002060"/>
                </a:solidFill>
              </a:rPr>
              <a:t>melk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br>
              <a:rPr lang="en-US" sz="3200" b="1" dirty="0">
                <a:solidFill>
                  <a:srgbClr val="002060"/>
                </a:solidFill>
              </a:rPr>
            </a:br>
            <a:br>
              <a:rPr lang="en-US" sz="1050" b="1" dirty="0">
                <a:solidFill>
                  <a:srgbClr val="00582A"/>
                </a:solidFill>
              </a:rPr>
            </a:br>
            <a:r>
              <a:rPr lang="en-US" sz="3200" b="1" dirty="0">
                <a:solidFill>
                  <a:srgbClr val="00582A"/>
                </a:solidFill>
              </a:rPr>
              <a:t>Glory and gratitude to Jesus. I am His, I rejoice </a:t>
            </a:r>
            <a:endParaRPr lang="ar-EG" sz="48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52400"/>
            <a:ext cx="9982199" cy="6417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2- أنا مِلك الفادِي اللي اِتألِّم</a:t>
            </a:r>
            <a:b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عَن كُلِّ العَ</a:t>
            </a: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ـــــــــــ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الَم بآلامه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لِصَلِيبه أنا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هاخضَ</a:t>
            </a: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ع وَاتعَلِّم</a:t>
            </a:r>
            <a:b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وِطَرِيقي </a:t>
            </a:r>
            <a:r>
              <a:rPr kumimoji="0" lang="ar-EG" sz="44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بيوضَح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في كلامه</a:t>
            </a:r>
          </a:p>
          <a:p>
            <a:pPr algn="ctr"/>
            <a:b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melk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lang="en-US" sz="3200" b="1" kern="0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fady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ely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fadani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koll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aalam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be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alaamo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</a:t>
            </a:r>
            <a:r>
              <a:rPr kumimoji="0" lang="ar-SA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lang="en-US" sz="3200" b="1" kern="0" dirty="0">
                <a:solidFill>
                  <a:srgbClr val="FF0000"/>
                </a:solidFill>
                <a:latin typeface="Arial"/>
                <a:ea typeface="+mj-ea"/>
                <a:cs typeface="Arial"/>
              </a:rPr>
              <a:t>s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aleebo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ana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hakhdaa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wataallem</a:t>
            </a:r>
            <a:b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we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tareky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beyoudah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kalamo</a:t>
            </a:r>
            <a:b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belong to the redeemer who suffered for all the</a:t>
            </a:r>
          </a:p>
          <a:p>
            <a:pPr algn="ctr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world. I will submit to His cross and learn from</a:t>
            </a:r>
          </a:p>
          <a:p>
            <a:pPr algn="ctr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His word.</a:t>
            </a:r>
            <a:endParaRPr lang="ar-EG" sz="3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113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14464"/>
            <a:ext cx="9982199" cy="6286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00582A"/>
                </a:solidFill>
              </a:rPr>
              <a:t>القرار:</a:t>
            </a:r>
            <a:br>
              <a:rPr lang="ar-EG" sz="4800" b="1" dirty="0">
                <a:solidFill>
                  <a:srgbClr val="00582A"/>
                </a:solidFill>
              </a:rPr>
            </a:br>
            <a:r>
              <a:rPr lang="ar-EG" sz="4400" b="1" dirty="0">
                <a:solidFill>
                  <a:srgbClr val="00582A"/>
                </a:solidFill>
              </a:rPr>
              <a:t>مَجْدَاً لِيَسُوع  شُكرَاً لِيَسُوع</a:t>
            </a:r>
            <a:br>
              <a:rPr lang="ar-EG" sz="4400" b="1" dirty="0">
                <a:solidFill>
                  <a:srgbClr val="00582A"/>
                </a:solidFill>
              </a:rPr>
            </a:br>
            <a:r>
              <a:rPr lang="ar-EG" sz="4400" b="1" dirty="0">
                <a:solidFill>
                  <a:srgbClr val="00582A"/>
                </a:solidFill>
              </a:rPr>
              <a:t>مَجْدَاً لِيَسُوع  حَمْدَاً لِيَسُـوع</a:t>
            </a:r>
            <a:br>
              <a:rPr lang="ar-EG" sz="4400" b="1" dirty="0">
                <a:solidFill>
                  <a:srgbClr val="00582A"/>
                </a:solidFill>
              </a:rPr>
            </a:br>
            <a:r>
              <a:rPr lang="ar-EG" sz="4400" b="1" dirty="0" err="1">
                <a:solidFill>
                  <a:srgbClr val="00582A"/>
                </a:solidFill>
              </a:rPr>
              <a:t>هَللويا</a:t>
            </a:r>
            <a:r>
              <a:rPr lang="ar-EG" sz="4400" b="1" dirty="0">
                <a:solidFill>
                  <a:srgbClr val="00582A"/>
                </a:solidFill>
              </a:rPr>
              <a:t> </a:t>
            </a:r>
            <a:r>
              <a:rPr lang="ar-EG" sz="4400" b="1" dirty="0" err="1">
                <a:solidFill>
                  <a:srgbClr val="00582A"/>
                </a:solidFill>
              </a:rPr>
              <a:t>هَللويا</a:t>
            </a:r>
            <a:r>
              <a:rPr lang="ar-EG" sz="4400" b="1" dirty="0">
                <a:solidFill>
                  <a:srgbClr val="00582A"/>
                </a:solidFill>
              </a:rPr>
              <a:t> أنا مِلك يَسُوع</a:t>
            </a:r>
            <a:br>
              <a:rPr lang="ar-EG" sz="4400" b="1" dirty="0">
                <a:solidFill>
                  <a:srgbClr val="00582A"/>
                </a:solidFill>
              </a:rPr>
            </a:br>
            <a:r>
              <a:rPr lang="ar-EG" sz="4400" b="1" dirty="0" err="1">
                <a:solidFill>
                  <a:srgbClr val="00582A"/>
                </a:solidFill>
              </a:rPr>
              <a:t>هَللويا</a:t>
            </a:r>
            <a:r>
              <a:rPr lang="ar-EG" sz="4400" b="1" dirty="0">
                <a:solidFill>
                  <a:srgbClr val="00582A"/>
                </a:solidFill>
              </a:rPr>
              <a:t> أنا مِلك يَسُوع</a:t>
            </a:r>
          </a:p>
          <a:p>
            <a:pPr algn="ctr"/>
            <a:br>
              <a:rPr lang="ar-EG" sz="1100" b="1" dirty="0">
                <a:solidFill>
                  <a:srgbClr val="00582A"/>
                </a:solidFill>
              </a:rPr>
            </a:br>
            <a:r>
              <a:rPr lang="en-US" sz="3200" b="1" dirty="0" err="1">
                <a:solidFill>
                  <a:srgbClr val="002060"/>
                </a:solidFill>
              </a:rPr>
              <a:t>magdan</a:t>
            </a:r>
            <a:r>
              <a:rPr lang="en-US" sz="3200" b="1" dirty="0">
                <a:solidFill>
                  <a:srgbClr val="002060"/>
                </a:solidFill>
              </a:rPr>
              <a:t> le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r>
              <a:rPr lang="en-US" sz="3200" b="1" dirty="0">
                <a:solidFill>
                  <a:srgbClr val="002060"/>
                </a:solidFill>
              </a:rPr>
              <a:t>  </a:t>
            </a:r>
            <a:r>
              <a:rPr lang="en-US" sz="3200" b="1" dirty="0" err="1">
                <a:solidFill>
                  <a:srgbClr val="002060"/>
                </a:solidFill>
              </a:rPr>
              <a:t>shokran</a:t>
            </a:r>
            <a:r>
              <a:rPr lang="en-US" sz="3200" b="1" dirty="0">
                <a:solidFill>
                  <a:srgbClr val="002060"/>
                </a:solidFill>
              </a:rPr>
              <a:t> le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 err="1">
                <a:solidFill>
                  <a:srgbClr val="002060"/>
                </a:solidFill>
              </a:rPr>
              <a:t>magdan</a:t>
            </a:r>
            <a:r>
              <a:rPr lang="en-US" sz="3200" b="1" dirty="0">
                <a:solidFill>
                  <a:srgbClr val="002060"/>
                </a:solidFill>
              </a:rPr>
              <a:t> le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r>
              <a:rPr lang="en-US" sz="3200" b="1" dirty="0">
                <a:solidFill>
                  <a:srgbClr val="002060"/>
                </a:solidFill>
              </a:rPr>
              <a:t>  </a:t>
            </a:r>
            <a:r>
              <a:rPr lang="en-US" sz="3200" b="1" dirty="0" err="1">
                <a:solidFill>
                  <a:srgbClr val="002060"/>
                </a:solidFill>
              </a:rPr>
              <a:t>hamdan</a:t>
            </a:r>
            <a:r>
              <a:rPr lang="en-US" sz="3200" b="1" dirty="0">
                <a:solidFill>
                  <a:srgbClr val="002060"/>
                </a:solidFill>
              </a:rPr>
              <a:t> le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 err="1">
                <a:solidFill>
                  <a:srgbClr val="002060"/>
                </a:solidFill>
              </a:rPr>
              <a:t>halleluia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halleluia</a:t>
            </a:r>
            <a:r>
              <a:rPr lang="en-US" sz="3200" b="1" dirty="0">
                <a:solidFill>
                  <a:srgbClr val="002060"/>
                </a:solidFill>
              </a:rPr>
              <a:t> ana </a:t>
            </a:r>
            <a:r>
              <a:rPr lang="en-US" sz="3200" b="1" dirty="0" err="1">
                <a:solidFill>
                  <a:srgbClr val="002060"/>
                </a:solidFill>
              </a:rPr>
              <a:t>melk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 err="1">
                <a:solidFill>
                  <a:srgbClr val="002060"/>
                </a:solidFill>
              </a:rPr>
              <a:t>halleluia</a:t>
            </a:r>
            <a:r>
              <a:rPr lang="en-US" sz="3200" b="1" dirty="0">
                <a:solidFill>
                  <a:srgbClr val="002060"/>
                </a:solidFill>
              </a:rPr>
              <a:t> ana </a:t>
            </a:r>
            <a:r>
              <a:rPr lang="en-US" sz="3200" b="1" dirty="0" err="1">
                <a:solidFill>
                  <a:srgbClr val="002060"/>
                </a:solidFill>
              </a:rPr>
              <a:t>melk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br>
              <a:rPr lang="en-US" sz="3200" b="1" dirty="0">
                <a:solidFill>
                  <a:srgbClr val="002060"/>
                </a:solidFill>
              </a:rPr>
            </a:br>
            <a:br>
              <a:rPr lang="en-US" sz="1050" b="1" dirty="0">
                <a:solidFill>
                  <a:srgbClr val="00582A"/>
                </a:solidFill>
              </a:rPr>
            </a:br>
            <a:r>
              <a:rPr lang="en-US" sz="3200" b="1" dirty="0">
                <a:solidFill>
                  <a:srgbClr val="00582A"/>
                </a:solidFill>
              </a:rPr>
              <a:t>Glory and gratitude to Jesus. I am His, I rejoice </a:t>
            </a:r>
            <a:endParaRPr lang="ar-EG" sz="48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2915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52400"/>
            <a:ext cx="9982199" cy="60170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أنا مِلك الفادِي اللي دَعَاني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-3</a:t>
            </a:r>
            <a:b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مِنْ شَرِّ أرَاضِ</a:t>
            </a: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ــــــ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ي العُبُودِيَّة</a:t>
            </a:r>
            <a:b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لِحَياة الطَّاعَة في إيمَانـــــي</a:t>
            </a:r>
            <a:b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لِحَيــــــــاة البـِرِّ العَمَلِيَّـــ</a:t>
            </a:r>
            <a:r>
              <a:rPr kumimoji="0" lang="ar-SA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ــ</a:t>
            </a:r>
            <a:r>
              <a:rPr kumimoji="0" lang="ar-EG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ـة</a:t>
            </a:r>
          </a:p>
          <a:p>
            <a:pPr algn="ctr"/>
            <a:b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ana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melk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fady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ely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fadani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men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shar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arady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obodia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eltaaa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fi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emani</a:t>
            </a:r>
            <a:b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le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hayat</a:t>
            </a:r>
            <a:r>
              <a:rPr kumimoji="0" lang="es-E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el 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bere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el</a:t>
            </a:r>
            <a:r>
              <a:rPr kumimoji="0" lang="es-E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aamalia</a:t>
            </a:r>
            <a:br>
              <a:rPr kumimoji="0" lang="es-E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br>
              <a:rPr kumimoji="0" lang="es-E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I belong to the redeemer who called me from </a:t>
            </a:r>
          </a:p>
          <a:p>
            <a:pPr algn="ctr"/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  <a:t>Sin to faith and practical righteousness.</a:t>
            </a:r>
            <a:endParaRPr lang="ar-EG" sz="3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010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114464"/>
            <a:ext cx="9982199" cy="6286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3200" b="1" dirty="0">
                <a:solidFill>
                  <a:srgbClr val="00582A"/>
                </a:solidFill>
              </a:rPr>
              <a:t>القرار:</a:t>
            </a:r>
            <a:br>
              <a:rPr lang="ar-EG" sz="4800" b="1" dirty="0">
                <a:solidFill>
                  <a:srgbClr val="00582A"/>
                </a:solidFill>
              </a:rPr>
            </a:br>
            <a:r>
              <a:rPr lang="ar-EG" sz="4400" b="1" dirty="0">
                <a:solidFill>
                  <a:srgbClr val="00582A"/>
                </a:solidFill>
              </a:rPr>
              <a:t>مَجْدَاً لِيَسُوع  شُكرَاً لِيَسُوع</a:t>
            </a:r>
            <a:br>
              <a:rPr lang="ar-EG" sz="4400" b="1" dirty="0">
                <a:solidFill>
                  <a:srgbClr val="00582A"/>
                </a:solidFill>
              </a:rPr>
            </a:br>
            <a:r>
              <a:rPr lang="ar-EG" sz="4400" b="1" dirty="0">
                <a:solidFill>
                  <a:srgbClr val="00582A"/>
                </a:solidFill>
              </a:rPr>
              <a:t>مَجْدَاً لِيَسُوع  حَمْدَاً لِيَسُـوع</a:t>
            </a:r>
            <a:br>
              <a:rPr lang="ar-EG" sz="4400" b="1" dirty="0">
                <a:solidFill>
                  <a:srgbClr val="00582A"/>
                </a:solidFill>
              </a:rPr>
            </a:br>
            <a:r>
              <a:rPr lang="ar-EG" sz="4400" b="1" dirty="0" err="1">
                <a:solidFill>
                  <a:srgbClr val="00582A"/>
                </a:solidFill>
              </a:rPr>
              <a:t>هَللويا</a:t>
            </a:r>
            <a:r>
              <a:rPr lang="ar-EG" sz="4400" b="1" dirty="0">
                <a:solidFill>
                  <a:srgbClr val="00582A"/>
                </a:solidFill>
              </a:rPr>
              <a:t> </a:t>
            </a:r>
            <a:r>
              <a:rPr lang="ar-EG" sz="4400" b="1" dirty="0" err="1">
                <a:solidFill>
                  <a:srgbClr val="00582A"/>
                </a:solidFill>
              </a:rPr>
              <a:t>هَللويا</a:t>
            </a:r>
            <a:r>
              <a:rPr lang="ar-EG" sz="4400" b="1" dirty="0">
                <a:solidFill>
                  <a:srgbClr val="00582A"/>
                </a:solidFill>
              </a:rPr>
              <a:t> أنا مِلك يَسُوع</a:t>
            </a:r>
            <a:br>
              <a:rPr lang="ar-EG" sz="4400" b="1" dirty="0">
                <a:solidFill>
                  <a:srgbClr val="00582A"/>
                </a:solidFill>
              </a:rPr>
            </a:br>
            <a:r>
              <a:rPr lang="ar-EG" sz="4400" b="1" dirty="0" err="1">
                <a:solidFill>
                  <a:srgbClr val="00582A"/>
                </a:solidFill>
              </a:rPr>
              <a:t>هَللويا</a:t>
            </a:r>
            <a:r>
              <a:rPr lang="ar-EG" sz="4400" b="1" dirty="0">
                <a:solidFill>
                  <a:srgbClr val="00582A"/>
                </a:solidFill>
              </a:rPr>
              <a:t> أنا مِلك يَسُوع</a:t>
            </a:r>
          </a:p>
          <a:p>
            <a:pPr algn="ctr"/>
            <a:br>
              <a:rPr lang="ar-EG" sz="1100" b="1" dirty="0">
                <a:solidFill>
                  <a:srgbClr val="00582A"/>
                </a:solidFill>
              </a:rPr>
            </a:br>
            <a:r>
              <a:rPr lang="en-US" sz="3200" b="1" dirty="0" err="1">
                <a:solidFill>
                  <a:srgbClr val="002060"/>
                </a:solidFill>
              </a:rPr>
              <a:t>magdan</a:t>
            </a:r>
            <a:r>
              <a:rPr lang="en-US" sz="3200" b="1" dirty="0">
                <a:solidFill>
                  <a:srgbClr val="002060"/>
                </a:solidFill>
              </a:rPr>
              <a:t> le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r>
              <a:rPr lang="en-US" sz="3200" b="1" dirty="0">
                <a:solidFill>
                  <a:srgbClr val="002060"/>
                </a:solidFill>
              </a:rPr>
              <a:t>  </a:t>
            </a:r>
            <a:r>
              <a:rPr lang="en-US" sz="3200" b="1" dirty="0" err="1">
                <a:solidFill>
                  <a:srgbClr val="002060"/>
                </a:solidFill>
              </a:rPr>
              <a:t>shokran</a:t>
            </a:r>
            <a:r>
              <a:rPr lang="en-US" sz="3200" b="1" dirty="0">
                <a:solidFill>
                  <a:srgbClr val="002060"/>
                </a:solidFill>
              </a:rPr>
              <a:t> le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 err="1">
                <a:solidFill>
                  <a:srgbClr val="002060"/>
                </a:solidFill>
              </a:rPr>
              <a:t>magdan</a:t>
            </a:r>
            <a:r>
              <a:rPr lang="en-US" sz="3200" b="1" dirty="0">
                <a:solidFill>
                  <a:srgbClr val="002060"/>
                </a:solidFill>
              </a:rPr>
              <a:t> le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r>
              <a:rPr lang="en-US" sz="3200" b="1" dirty="0">
                <a:solidFill>
                  <a:srgbClr val="002060"/>
                </a:solidFill>
              </a:rPr>
              <a:t>  </a:t>
            </a:r>
            <a:r>
              <a:rPr lang="en-US" sz="3200" b="1" dirty="0" err="1">
                <a:solidFill>
                  <a:srgbClr val="002060"/>
                </a:solidFill>
              </a:rPr>
              <a:t>hamdan</a:t>
            </a:r>
            <a:r>
              <a:rPr lang="en-US" sz="3200" b="1" dirty="0">
                <a:solidFill>
                  <a:srgbClr val="002060"/>
                </a:solidFill>
              </a:rPr>
              <a:t> le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 err="1">
                <a:solidFill>
                  <a:srgbClr val="002060"/>
                </a:solidFill>
              </a:rPr>
              <a:t>halleluia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halleluia</a:t>
            </a:r>
            <a:r>
              <a:rPr lang="en-US" sz="3200" b="1" dirty="0">
                <a:solidFill>
                  <a:srgbClr val="002060"/>
                </a:solidFill>
              </a:rPr>
              <a:t> ana </a:t>
            </a:r>
            <a:r>
              <a:rPr lang="en-US" sz="3200" b="1" dirty="0" err="1">
                <a:solidFill>
                  <a:srgbClr val="002060"/>
                </a:solidFill>
              </a:rPr>
              <a:t>melk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br>
              <a:rPr lang="en-US" sz="3200" b="1" dirty="0">
                <a:solidFill>
                  <a:srgbClr val="002060"/>
                </a:solidFill>
              </a:rPr>
            </a:br>
            <a:r>
              <a:rPr lang="en-US" sz="3200" b="1" dirty="0" err="1">
                <a:solidFill>
                  <a:srgbClr val="002060"/>
                </a:solidFill>
              </a:rPr>
              <a:t>halleluia</a:t>
            </a:r>
            <a:r>
              <a:rPr lang="en-US" sz="3200" b="1" dirty="0">
                <a:solidFill>
                  <a:srgbClr val="002060"/>
                </a:solidFill>
              </a:rPr>
              <a:t> ana </a:t>
            </a:r>
            <a:r>
              <a:rPr lang="en-US" sz="3200" b="1" dirty="0" err="1">
                <a:solidFill>
                  <a:srgbClr val="002060"/>
                </a:solidFill>
              </a:rPr>
              <a:t>melk</a:t>
            </a:r>
            <a:r>
              <a:rPr lang="en-US" sz="3200" b="1" dirty="0">
                <a:solidFill>
                  <a:srgbClr val="002060"/>
                </a:solidFill>
              </a:rPr>
              <a:t> </a:t>
            </a:r>
            <a:r>
              <a:rPr lang="en-US" sz="3200" b="1" dirty="0" err="1">
                <a:solidFill>
                  <a:srgbClr val="002060"/>
                </a:solidFill>
              </a:rPr>
              <a:t>yasou</a:t>
            </a:r>
            <a:br>
              <a:rPr lang="en-US" sz="3200" b="1" dirty="0">
                <a:solidFill>
                  <a:srgbClr val="002060"/>
                </a:solidFill>
              </a:rPr>
            </a:br>
            <a:br>
              <a:rPr lang="en-US" sz="1050" b="1" dirty="0">
                <a:solidFill>
                  <a:srgbClr val="00582A"/>
                </a:solidFill>
              </a:rPr>
            </a:br>
            <a:r>
              <a:rPr lang="en-US" sz="3200" b="1" dirty="0">
                <a:solidFill>
                  <a:srgbClr val="00582A"/>
                </a:solidFill>
              </a:rPr>
              <a:t>Glory and gratitude to Jesus. I am His, I rejoice </a:t>
            </a:r>
            <a:endParaRPr lang="ar-EG" sz="48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61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1978</TotalTime>
  <Words>415</Words>
  <Application>Microsoft Office PowerPoint</Application>
  <PresentationFormat>عرض على الشاشة (4:3)</PresentationFormat>
  <Paragraphs>18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281</cp:revision>
  <dcterms:created xsi:type="dcterms:W3CDTF">2021-12-07T14:30:00Z</dcterms:created>
  <dcterms:modified xsi:type="dcterms:W3CDTF">2025-05-02T12:17:40Z</dcterms:modified>
</cp:coreProperties>
</file>