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75" r:id="rId2"/>
    <p:sldId id="430" r:id="rId3"/>
    <p:sldId id="436" r:id="rId4"/>
    <p:sldId id="428" r:id="rId5"/>
    <p:sldId id="293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30"/>
            <p14:sldId id="436"/>
            <p14:sldId id="428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61" d="100"/>
          <a:sy n="61" d="100"/>
        </p:scale>
        <p:origin x="56" y="376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8/15/2024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8/15/2024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/>
              <a:t>ترنيمة </a:t>
            </a:r>
            <a:endParaRPr lang="ar-EG" sz="7200" b="1" dirty="0"/>
          </a:p>
          <a:p>
            <a:pPr algn="ctr"/>
            <a:r>
              <a:rPr lang="ar-EG" sz="7200" b="1" dirty="0"/>
              <a:t>شكرا شكرا لله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1043761"/>
            <a:ext cx="9982199" cy="71096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/>
              <a:t>شكرًا شكرًا لله </a:t>
            </a:r>
          </a:p>
          <a:p>
            <a:pPr algn="ctr" rtl="1"/>
            <a:r>
              <a:rPr lang="ar-EG" sz="7200" b="1" dirty="0"/>
              <a:t>من أجل جميع عطاياه</a:t>
            </a:r>
          </a:p>
          <a:p>
            <a:pPr algn="ctr" rtl="1"/>
            <a:r>
              <a:rPr lang="ar-EG" sz="7200" b="1" dirty="0"/>
              <a:t>مش ممكن نحتاج أبدًا </a:t>
            </a:r>
          </a:p>
          <a:p>
            <a:pPr algn="ctr" rtl="1"/>
            <a:r>
              <a:rPr lang="ar-EG" sz="7200" b="1" dirty="0"/>
              <a:t>للخير وإحنا </a:t>
            </a:r>
            <a:r>
              <a:rPr lang="ar-EG" sz="7200" b="1" dirty="0" err="1"/>
              <a:t>وياه</a:t>
            </a:r>
            <a:endParaRPr lang="ar-EG" sz="7200" b="1" dirty="0"/>
          </a:p>
          <a:p>
            <a:pPr algn="ctr"/>
            <a:br>
              <a:rPr lang="ar-EG" sz="7200" b="1" dirty="0"/>
            </a:br>
            <a:endParaRPr lang="en-US" sz="9600" b="1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199" y="826830"/>
            <a:ext cx="9982199" cy="7478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000" b="1" dirty="0" err="1"/>
              <a:t>إيده</a:t>
            </a:r>
            <a:r>
              <a:rPr lang="ar-EG" sz="8000" b="1" dirty="0"/>
              <a:t> الحلوة </a:t>
            </a:r>
            <a:r>
              <a:rPr lang="ar-EG" sz="8000" b="1" dirty="0" err="1"/>
              <a:t>بتدينا</a:t>
            </a:r>
            <a:r>
              <a:rPr lang="ar-EG" sz="8000" b="1" dirty="0"/>
              <a:t> </a:t>
            </a:r>
          </a:p>
          <a:p>
            <a:pPr algn="ctr" rtl="1"/>
            <a:r>
              <a:rPr lang="ar-EG" sz="8000" b="1" dirty="0"/>
              <a:t>خيرات ورحمة </a:t>
            </a:r>
            <a:r>
              <a:rPr lang="ar-EG" sz="8000" b="1" dirty="0" err="1"/>
              <a:t>كتيرة</a:t>
            </a:r>
            <a:endParaRPr lang="ar-EG" sz="8000" b="1" dirty="0"/>
          </a:p>
          <a:p>
            <a:pPr algn="ctr" rtl="1"/>
            <a:r>
              <a:rPr lang="ar-EG" sz="8000" b="1" dirty="0"/>
              <a:t>نتناول منه بشكر </a:t>
            </a:r>
          </a:p>
          <a:p>
            <a:pPr algn="ctr" rtl="1"/>
            <a:r>
              <a:rPr lang="ar-EG" sz="8000" b="1" dirty="0"/>
              <a:t>وكمان ندي الفقير</a:t>
            </a:r>
          </a:p>
          <a:p>
            <a:pPr algn="ctr"/>
            <a:br>
              <a:rPr lang="ar-EG" sz="8000" b="1" dirty="0"/>
            </a:br>
            <a:endParaRPr lang="en-US" sz="8000" b="1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533400" y="466392"/>
            <a:ext cx="9982199" cy="91348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/>
              <a:t>شكرًا شكرًا لربي </a:t>
            </a:r>
          </a:p>
          <a:p>
            <a:pPr algn="ctr" rtl="1">
              <a:lnSpc>
                <a:spcPct val="150000"/>
              </a:lnSpc>
            </a:pPr>
            <a:r>
              <a:rPr lang="ar-EG" sz="8000" b="1" dirty="0" err="1"/>
              <a:t>ده</a:t>
            </a:r>
            <a:r>
              <a:rPr lang="ar-EG" sz="8000" b="1" dirty="0"/>
              <a:t> خيره علينا </a:t>
            </a:r>
            <a:r>
              <a:rPr lang="ar-EG" sz="8000" b="1" dirty="0" err="1"/>
              <a:t>كتير</a:t>
            </a:r>
            <a:endParaRPr lang="ar-EG" sz="8000" b="1" dirty="0"/>
          </a:p>
          <a:p>
            <a:pPr algn="ctr" rtl="1">
              <a:lnSpc>
                <a:spcPct val="150000"/>
              </a:lnSpc>
            </a:pPr>
            <a:r>
              <a:rPr lang="ar-EG" sz="8000" b="1" dirty="0" err="1"/>
              <a:t>ده</a:t>
            </a:r>
            <a:r>
              <a:rPr lang="ar-EG" sz="8000" b="1" dirty="0"/>
              <a:t> خيره علينا </a:t>
            </a:r>
            <a:r>
              <a:rPr lang="ar-EG" sz="8000" b="1" dirty="0" err="1"/>
              <a:t>كتير</a:t>
            </a:r>
            <a:endParaRPr lang="ar-EG" sz="8000" b="1" dirty="0"/>
          </a:p>
          <a:p>
            <a:pPr algn="ctr">
              <a:lnSpc>
                <a:spcPct val="150000"/>
              </a:lnSpc>
            </a:pPr>
            <a:br>
              <a:rPr lang="ar-EG" sz="8000" b="1" dirty="0"/>
            </a:br>
            <a:endParaRPr lang="en-US" sz="80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2174</TotalTime>
  <Words>44</Words>
  <Application>Microsoft Office PowerPoint</Application>
  <PresentationFormat>عرض على الشاشة (4:3)</PresentationFormat>
  <Paragraphs>16</Paragraphs>
  <Slides>5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356</cp:revision>
  <dcterms:created xsi:type="dcterms:W3CDTF">2021-12-07T14:30:00Z</dcterms:created>
  <dcterms:modified xsi:type="dcterms:W3CDTF">2024-08-15T17:48:42Z</dcterms:modified>
</cp:coreProperties>
</file>