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24" r:id="rId3"/>
    <p:sldId id="326" r:id="rId4"/>
    <p:sldId id="327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326"/>
            <p14:sldId id="3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شُكرَاً </a:t>
            </a:r>
            <a:r>
              <a:rPr lang="ar-EG" sz="6000" b="1" dirty="0" err="1"/>
              <a:t>شُكرَاً</a:t>
            </a:r>
            <a:r>
              <a:rPr lang="ar-EG" sz="6000" b="1" dirty="0"/>
              <a:t> لِله من أجلِ جَميع عَطَياه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(شُكــرَاً </a:t>
            </a:r>
            <a:r>
              <a:rPr kumimoji="0" lang="ar-LB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شُكــرَاً</a:t>
            </a:r>
            <a: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لِله   مِن أجلِ جَميع عَطَاياه)</a:t>
            </a:r>
            <a: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(مش مُمكِن نِحتاج أبَدَاً   لِلخير وِإحنــــــا </a:t>
            </a:r>
            <a:r>
              <a:rPr kumimoji="0" lang="ar-LB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وَيَّاه</a:t>
            </a:r>
            <a:r>
              <a:rPr kumimoji="0" lang="ar-LB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lellah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jameea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aatayah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mesh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momken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nehtaj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abadan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khair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wehna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wayyah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 God for all His gifts, we will never be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need when we are with Him.</a:t>
            </a:r>
            <a:endParaRPr kumimoji="0" lang="ar-EG" sz="6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إيدُه</a:t>
            </a:r>
            <a: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الحِلوَة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بِ</a:t>
            </a:r>
            <a: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تِدِّينــا   خَيْرَات وِرَحمَة كِتيرْ</a:t>
            </a:r>
            <a:b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نِتناوِل مِنُّه بشُكرْ   وِكَمَــان نِدِّي الفَقيرْ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elhelwab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teddina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khayrat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rahma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keteer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netnawel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menno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neddi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elfaqeer</a:t>
            </a:r>
            <a:br>
              <a:rPr kumimoji="0" lang="ar-LB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His sweet hand gives us a lot of blessings and mercy that we receive with thanks and also give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needy.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31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(شُكرَاً </a:t>
            </a:r>
            <a:r>
              <a:rPr kumimoji="0" lang="ar-LB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شُكرَاً</a:t>
            </a:r>
            <a: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لِرَبِّي  </a:t>
            </a:r>
            <a:r>
              <a:rPr kumimoji="0" lang="ar-LB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خِيرُه عَلينا كتير)</a:t>
            </a:r>
            <a:r>
              <a:rPr kumimoji="0" lang="ar-LB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LB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LB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خِيرُه عَلينا كتير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rabbi</a:t>
            </a:r>
            <a:br>
              <a:rPr kumimoji="0" lang="ar-LB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khero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aalaina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keteer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khero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aalaina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keteer</a:t>
            </a:r>
            <a:br>
              <a:rPr kumimoji="0" lang="ar-LB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LB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Thanks to our Lord Whose blessings are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great for us.</a:t>
            </a:r>
            <a:endParaRPr kumimoji="0" lang="ar-EG" sz="5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866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5315</TotalTime>
  <Words>176</Words>
  <Application>Microsoft Office PowerPoint</Application>
  <PresentationFormat>عرض على الشاشة (4:3)</PresentationFormat>
  <Paragraphs>21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530</cp:revision>
  <dcterms:created xsi:type="dcterms:W3CDTF">2021-12-07T14:30:00Z</dcterms:created>
  <dcterms:modified xsi:type="dcterms:W3CDTF">2023-09-12T12:03:09Z</dcterms:modified>
</cp:coreProperties>
</file>