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325" r:id="rId3"/>
    <p:sldId id="346" r:id="rId4"/>
    <p:sldId id="336" r:id="rId5"/>
    <p:sldId id="348" r:id="rId6"/>
    <p:sldId id="338" r:id="rId7"/>
    <p:sldId id="340" r:id="rId8"/>
    <p:sldId id="350" r:id="rId9"/>
    <p:sldId id="29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4660"/>
  </p:normalViewPr>
  <p:slideViewPr>
    <p:cSldViewPr>
      <p:cViewPr varScale="1">
        <p:scale>
          <a:sx n="93" d="100"/>
          <a:sy n="93" d="100"/>
        </p:scale>
        <p:origin x="1616" y="6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5/3/2025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5/3/2025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52400" y="228600"/>
            <a:ext cx="8763000" cy="295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 err="1"/>
              <a:t>ميـدلي</a:t>
            </a:r>
            <a:r>
              <a:rPr lang="ar-EG" sz="6600" b="1" dirty="0"/>
              <a:t> - نعلــي الهتـــــاف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/>
              <a:t> هيّا </a:t>
            </a:r>
            <a:r>
              <a:rPr lang="ar-EG" sz="6600" b="1" dirty="0" err="1"/>
              <a:t>افرحـــــتوا</a:t>
            </a:r>
            <a:r>
              <a:rPr lang="ar-EG" sz="6600" b="1" dirty="0"/>
              <a:t> - لا مثل لك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402134"/>
            <a:ext cx="91440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kumimoji="0" lang="ar-EG" alt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نُعَلِّي الهُتافَ أمَامَكَ يا رَبُّ</a:t>
            </a:r>
            <a:br>
              <a:rPr kumimoji="0" lang="ar-EG" alt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alt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نَهتِفُ فَرحِيـــــنَ بِكَ مَلِكَاً</a:t>
            </a:r>
            <a:br>
              <a:rPr kumimoji="0" lang="ar-EG" alt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alt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نُعَلِّي الهُتافَ أمَامَكَ يا رَبُّ</a:t>
            </a:r>
            <a:br>
              <a:rPr kumimoji="0" lang="ar-EG" alt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alt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رَافِعِيــنَ الأعـــلامَ عَـــالِيَــاً</a:t>
            </a:r>
          </a:p>
          <a:p>
            <a:pPr algn="ctr" rtl="1"/>
            <a:br>
              <a:rPr kumimoji="0" lang="ar-EG" alt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s-ES" altLang="ar-EG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noaali</a:t>
            </a:r>
            <a:r>
              <a:rPr kumimoji="0" lang="en-U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e</a:t>
            </a:r>
            <a:r>
              <a:rPr kumimoji="0" lang="es-E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 </a:t>
            </a:r>
            <a:r>
              <a:rPr kumimoji="0" lang="es-ES" altLang="ar-EG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hotafa</a:t>
            </a:r>
            <a:r>
              <a:rPr kumimoji="0" lang="es-E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altLang="ar-EG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amamaka</a:t>
            </a:r>
            <a:r>
              <a:rPr kumimoji="0" lang="es-E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ya rabo</a:t>
            </a:r>
            <a:br>
              <a:rPr kumimoji="0" lang="es-E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s-ES" altLang="ar-EG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nahtefo</a:t>
            </a:r>
            <a:r>
              <a:rPr kumimoji="0" lang="es-E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altLang="ar-EG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fareheen</a:t>
            </a:r>
            <a:r>
              <a:rPr kumimoji="0" lang="es-E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altLang="ar-EG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bek</a:t>
            </a:r>
            <a:r>
              <a:rPr kumimoji="0" lang="es-E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altLang="ar-EG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malekan</a:t>
            </a:r>
            <a:br>
              <a:rPr kumimoji="0" lang="es-E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s-ES" altLang="ar-EG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noaali</a:t>
            </a:r>
            <a:r>
              <a:rPr kumimoji="0" lang="es-E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el </a:t>
            </a:r>
            <a:r>
              <a:rPr kumimoji="0" lang="es-ES" altLang="ar-EG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hotafa</a:t>
            </a:r>
            <a:r>
              <a:rPr kumimoji="0" lang="es-E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altLang="ar-EG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amamaka</a:t>
            </a:r>
            <a:r>
              <a:rPr kumimoji="0" lang="es-E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ya rabo</a:t>
            </a:r>
            <a:br>
              <a:rPr kumimoji="0" lang="es-E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s-ES" altLang="ar-EG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rafeaena</a:t>
            </a:r>
            <a:r>
              <a:rPr kumimoji="0" lang="es-E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altLang="ar-EG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alalam</a:t>
            </a:r>
            <a:r>
              <a:rPr kumimoji="0" lang="es-E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altLang="ar-EG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aalian</a:t>
            </a:r>
            <a:endParaRPr kumimoji="0" lang="ar-EG" altLang="ar-EG" sz="28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algn="ctr" rtl="1"/>
            <a:br>
              <a:rPr kumimoji="0" lang="en-US" alt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br>
              <a:rPr kumimoji="0" lang="en-US" alt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We shout in front of You Lord as we raise the </a:t>
            </a:r>
          </a:p>
          <a:p>
            <a:pPr algn="ctr" rtl="1"/>
            <a:r>
              <a:rPr kumimoji="0" lang="en-U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banners high; glad to have You as our king.</a:t>
            </a:r>
            <a:endParaRPr lang="ar-EG" sz="5400" b="1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228600"/>
            <a:ext cx="9144000" cy="60785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kumimoji="0" lang="ar-EG" alt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فإنَّكَ اِشتَرَيْتَنا بِدَمِكَ شَعْبَاً</a:t>
            </a:r>
            <a:br>
              <a:rPr kumimoji="0" lang="ar-EG" alt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alt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مُختَــــارَاً يَرفَعُ اِسمَـــــكَ</a:t>
            </a:r>
            <a:br>
              <a:rPr kumimoji="0" lang="ar-EG" alt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alt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لِذا نُرَنِّمُ وَنَهتِفُ لَكَ (يا مَلِكَ المُلوك)</a:t>
            </a:r>
            <a:r>
              <a:rPr kumimoji="0" lang="ar-EG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ar-EG" alt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en-US" altLang="ar-EG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algn="ctr" rtl="1"/>
            <a:r>
              <a:rPr kumimoji="0" lang="en-U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 </a:t>
            </a:r>
            <a:r>
              <a:rPr kumimoji="0" lang="en-US" altLang="ar-EG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enaka</a:t>
            </a:r>
            <a:r>
              <a:rPr kumimoji="0" lang="en-U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altLang="ar-EG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eshtaraytana</a:t>
            </a:r>
            <a:r>
              <a:rPr kumimoji="0" lang="en-U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be </a:t>
            </a:r>
            <a:r>
              <a:rPr kumimoji="0" lang="en-US" altLang="ar-EG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dameka</a:t>
            </a:r>
            <a:r>
              <a:rPr kumimoji="0" lang="en-U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altLang="ar-EG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shaban</a:t>
            </a:r>
            <a:endParaRPr kumimoji="0" lang="en-US" altLang="ar-EG" sz="28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algn="ctr" rtl="1"/>
            <a:r>
              <a:rPr kumimoji="0" lang="en-U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altLang="ar-EG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mokhtaran</a:t>
            </a:r>
            <a:r>
              <a:rPr kumimoji="0" lang="en-U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altLang="ar-EG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yarfao</a:t>
            </a:r>
            <a:r>
              <a:rPr kumimoji="0" lang="en-U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altLang="ar-EG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esmaka</a:t>
            </a:r>
            <a:br>
              <a:rPr kumimoji="0" lang="en-U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leza </a:t>
            </a:r>
            <a:r>
              <a:rPr kumimoji="0" lang="en-US" altLang="ar-EG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noranemo</a:t>
            </a:r>
            <a:r>
              <a:rPr kumimoji="0" lang="en-U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altLang="ar-EG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</a:t>
            </a:r>
            <a:r>
              <a:rPr kumimoji="0" lang="en-U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altLang="ar-EG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nahtefo</a:t>
            </a:r>
            <a:r>
              <a:rPr kumimoji="0" lang="en-U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altLang="ar-EG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laka</a:t>
            </a:r>
            <a:br>
              <a:rPr kumimoji="0" lang="ar-EG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altLang="ar-EG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</a:t>
            </a:r>
            <a:r>
              <a:rPr kumimoji="0" lang="en-U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altLang="ar-EG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malek</a:t>
            </a:r>
            <a:r>
              <a:rPr kumimoji="0" lang="en-U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El </a:t>
            </a:r>
            <a:r>
              <a:rPr kumimoji="0" lang="en-US" altLang="ar-EG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molook</a:t>
            </a:r>
            <a:r>
              <a:rPr kumimoji="0" lang="en-U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altLang="ar-EG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</a:t>
            </a:r>
            <a:r>
              <a:rPr kumimoji="0" lang="en-U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altLang="ar-EG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malek</a:t>
            </a:r>
            <a:r>
              <a:rPr kumimoji="0" lang="en-U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El </a:t>
            </a:r>
            <a:r>
              <a:rPr kumimoji="0" lang="en-US" altLang="ar-EG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molook</a:t>
            </a:r>
            <a:endParaRPr kumimoji="0" lang="en-US" altLang="ar-EG" sz="28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algn="ctr" rtl="1"/>
            <a:r>
              <a:rPr kumimoji="0" lang="en-U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br>
              <a:rPr kumimoji="0" lang="en-US" altLang="ar-EG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br>
              <a:rPr kumimoji="0" lang="en-US" alt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You bought us with Your blood as a chosen</a:t>
            </a:r>
          </a:p>
          <a:p>
            <a:pPr algn="ctr" rtl="1"/>
            <a:r>
              <a:rPr kumimoji="0" lang="en-U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people to raise Your name. That is why we shout</a:t>
            </a:r>
          </a:p>
          <a:p>
            <a:pPr algn="ctr" rtl="1"/>
            <a:r>
              <a:rPr kumimoji="0" lang="en-U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for You; King of kings.</a:t>
            </a:r>
            <a:endParaRPr lang="ar-EG" sz="5400" b="1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63800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278279"/>
            <a:ext cx="9144000" cy="58323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kumimoji="0" lang="ar-EG" alt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1- {هَيَّا اِفرَحُوا يا شَعبَ الرَّبِّ</a:t>
            </a:r>
            <a:br>
              <a:rPr kumimoji="0" lang="ar-EG" alt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alt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هَيَّا اِهتِفــــــــــــــوا لَهُ بِفَـــرحِ</a:t>
            </a:r>
            <a:br>
              <a:rPr kumimoji="0" lang="ar-EG" alt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alt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هَيَّـــا اِنشِــــــــــــــدُوا لَهُ بِحَمدِ</a:t>
            </a:r>
            <a:br>
              <a:rPr kumimoji="0" lang="ar-EG" alt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alt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فالرَّبُّ (عَـــــــــــالٍ)</a:t>
            </a:r>
            <a:r>
              <a:rPr kumimoji="0" lang="ar-EG" alt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3</a:t>
            </a:r>
            <a:r>
              <a:rPr kumimoji="0" lang="ar-EG" alt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لِلأبَدِ}</a:t>
            </a:r>
            <a:r>
              <a:rPr kumimoji="0" lang="ar-EG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es-ES" alt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altLang="ar-EG" sz="11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algn="ctr" rtl="1"/>
            <a:r>
              <a:rPr kumimoji="0" lang="es-E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(haya </a:t>
            </a:r>
            <a:r>
              <a:rPr kumimoji="0" lang="es-ES" altLang="ar-EG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efraho</a:t>
            </a:r>
            <a:r>
              <a:rPr kumimoji="0" lang="es-E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ya </a:t>
            </a:r>
            <a:r>
              <a:rPr kumimoji="0" lang="es-ES" altLang="ar-EG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shaaba</a:t>
            </a:r>
            <a:r>
              <a:rPr kumimoji="0" lang="en-U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altLang="ar-EG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s-ES" altLang="ar-EG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rabi</a:t>
            </a:r>
            <a:br>
              <a:rPr kumimoji="0" lang="es-E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s-E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haya </a:t>
            </a:r>
            <a:r>
              <a:rPr kumimoji="0" lang="es-ES" altLang="ar-EG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ehtefo</a:t>
            </a:r>
            <a:r>
              <a:rPr kumimoji="0" lang="es-E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altLang="ar-EG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laho</a:t>
            </a:r>
            <a:r>
              <a:rPr kumimoji="0" lang="es-E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be </a:t>
            </a:r>
            <a:r>
              <a:rPr kumimoji="0" lang="es-ES" altLang="ar-EG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farhi</a:t>
            </a:r>
            <a:br>
              <a:rPr kumimoji="0" lang="es-E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s-E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haya </a:t>
            </a:r>
            <a:r>
              <a:rPr kumimoji="0" lang="es-ES" altLang="ar-EG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enshedo</a:t>
            </a:r>
            <a:r>
              <a:rPr kumimoji="0" lang="es-E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altLang="ar-EG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laho</a:t>
            </a:r>
            <a:r>
              <a:rPr kumimoji="0" lang="es-E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be </a:t>
            </a:r>
            <a:r>
              <a:rPr kumimoji="0" lang="es-ES" altLang="ar-EG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hamdi</a:t>
            </a:r>
            <a:br>
              <a:rPr kumimoji="0" lang="es-E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s-E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 </a:t>
            </a:r>
            <a:r>
              <a:rPr kumimoji="0" lang="es-ES" altLang="ar-EG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Elrabo</a:t>
            </a:r>
            <a:r>
              <a:rPr kumimoji="0" lang="es-E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altLang="ar-EG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aalen</a:t>
            </a:r>
            <a:r>
              <a:rPr kumimoji="0" lang="es-E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altLang="ar-EG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aalen</a:t>
            </a:r>
            <a:r>
              <a:rPr kumimoji="0" lang="es-E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altLang="ar-EG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aalen</a:t>
            </a:r>
            <a:r>
              <a:rPr kumimoji="0" lang="es-E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altLang="ar-EG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lel</a:t>
            </a:r>
            <a:r>
              <a:rPr kumimoji="0" lang="es-E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altLang="ar-EG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abadi</a:t>
            </a:r>
            <a:r>
              <a:rPr kumimoji="0" lang="es-E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)2</a:t>
            </a:r>
            <a:endParaRPr kumimoji="0" lang="ar-EG" altLang="ar-EG" sz="28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algn="ctr" rtl="1"/>
            <a:br>
              <a:rPr kumimoji="0" lang="en-US" alt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br>
              <a:rPr kumimoji="0" lang="en-US" alt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Shout gladly for the Lord all His people </a:t>
            </a:r>
          </a:p>
          <a:p>
            <a:pPr algn="ctr" rtl="1"/>
            <a:r>
              <a:rPr kumimoji="0" lang="en-U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thanking Him. </a:t>
            </a:r>
            <a:r>
              <a:rPr kumimoji="0" lang="es-E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He </a:t>
            </a:r>
            <a:r>
              <a:rPr kumimoji="0" lang="es-ES" altLang="ar-EG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is</a:t>
            </a:r>
            <a:r>
              <a:rPr kumimoji="0" lang="es-E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altLang="ar-EG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The</a:t>
            </a:r>
            <a:r>
              <a:rPr kumimoji="0" lang="es-E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altLang="ar-EG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most</a:t>
            </a:r>
            <a:r>
              <a:rPr kumimoji="0" lang="es-E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altLang="ar-EG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high</a:t>
            </a:r>
            <a:r>
              <a:rPr kumimoji="0" lang="es-E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altLang="ar-EG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forever</a:t>
            </a:r>
            <a:r>
              <a:rPr kumimoji="0" lang="es-ES" alt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.</a:t>
            </a:r>
            <a:endParaRPr lang="ar-EG" sz="6000" b="1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53129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97948"/>
            <a:ext cx="9144000" cy="603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altLang="ar-EG" sz="4400" b="1" dirty="0"/>
              <a:t>2- {هَيَّا اِعلِنوا يا شَعبَ الرَّبِّ</a:t>
            </a:r>
            <a:br>
              <a:rPr lang="ar-EG" altLang="ar-EG" sz="4400" b="1" dirty="0"/>
            </a:br>
            <a:r>
              <a:rPr lang="ar-EG" altLang="ar-EG" sz="4400" b="1" dirty="0"/>
              <a:t>سُلطانَ الجَالِسِ عَلى العَرشِ</a:t>
            </a:r>
            <a:br>
              <a:rPr lang="ar-EG" altLang="ar-EG" sz="4400" b="1" dirty="0"/>
            </a:br>
            <a:r>
              <a:rPr lang="ar-EG" altLang="ar-EG" sz="4400" b="1" dirty="0"/>
              <a:t>هَيَّا اِهتِفــــــــوا هُتافَ النَّصرِ</a:t>
            </a:r>
            <a:br>
              <a:rPr lang="ar-EG" altLang="ar-EG" sz="2400" b="1" dirty="0"/>
            </a:br>
            <a:r>
              <a:rPr lang="ar-EG" altLang="ar-EG" sz="4400" b="1" dirty="0"/>
              <a:t>فالرَّبُّ (عَــــــــــالٍ)</a:t>
            </a:r>
            <a:r>
              <a:rPr lang="en-US" altLang="ar-EG" sz="3600" b="1" dirty="0"/>
              <a:t>3</a:t>
            </a:r>
            <a:r>
              <a:rPr lang="ar-EG" altLang="ar-EG" sz="4400" b="1" dirty="0"/>
              <a:t>   لِلأبَدِ}</a:t>
            </a:r>
            <a:r>
              <a:rPr lang="ar-EG" altLang="ar-EG" sz="3200" b="1" dirty="0"/>
              <a:t>2</a:t>
            </a:r>
            <a:br>
              <a:rPr lang="ar-EG" altLang="ar-EG" sz="2400" b="1" dirty="0"/>
            </a:br>
            <a:endParaRPr lang="ar-EG" altLang="ar-EG" b="1" dirty="0"/>
          </a:p>
          <a:p>
            <a:pPr algn="ctr" rtl="1"/>
            <a:r>
              <a:rPr lang="es-ES" altLang="ar-EG" sz="2800" b="1" dirty="0">
                <a:solidFill>
                  <a:srgbClr val="FF0000"/>
                </a:solidFill>
              </a:rPr>
              <a:t>(haya </a:t>
            </a:r>
            <a:r>
              <a:rPr lang="es-ES" altLang="ar-EG" sz="2800" b="1" dirty="0" err="1">
                <a:solidFill>
                  <a:srgbClr val="FF0000"/>
                </a:solidFill>
              </a:rPr>
              <a:t>ealeno</a:t>
            </a:r>
            <a:r>
              <a:rPr lang="es-ES" altLang="ar-EG" sz="2800" b="1" dirty="0">
                <a:solidFill>
                  <a:srgbClr val="FF0000"/>
                </a:solidFill>
              </a:rPr>
              <a:t> ya </a:t>
            </a:r>
            <a:r>
              <a:rPr lang="es-ES" altLang="ar-EG" sz="2800" b="1" dirty="0" err="1">
                <a:solidFill>
                  <a:srgbClr val="FF0000"/>
                </a:solidFill>
              </a:rPr>
              <a:t>shabar</a:t>
            </a:r>
            <a:r>
              <a:rPr lang="es-ES" altLang="ar-EG" sz="2800" b="1" dirty="0">
                <a:solidFill>
                  <a:srgbClr val="FF0000"/>
                </a:solidFill>
              </a:rPr>
              <a:t> </a:t>
            </a:r>
            <a:r>
              <a:rPr lang="es-ES" altLang="ar-EG" sz="2800" b="1" dirty="0" err="1">
                <a:solidFill>
                  <a:srgbClr val="FF0000"/>
                </a:solidFill>
              </a:rPr>
              <a:t>rabi</a:t>
            </a:r>
            <a:br>
              <a:rPr lang="ar-EG" altLang="ar-EG" sz="2800" b="1" dirty="0">
                <a:solidFill>
                  <a:srgbClr val="FF0000"/>
                </a:solidFill>
              </a:rPr>
            </a:br>
            <a:r>
              <a:rPr lang="es-ES" altLang="ar-EG" sz="2800" b="1" dirty="0" err="1">
                <a:solidFill>
                  <a:srgbClr val="FF0000"/>
                </a:solidFill>
              </a:rPr>
              <a:t>soltan</a:t>
            </a:r>
            <a:r>
              <a:rPr lang="en-US" altLang="ar-EG" sz="2800" b="1" dirty="0">
                <a:solidFill>
                  <a:srgbClr val="FF0000"/>
                </a:solidFill>
              </a:rPr>
              <a:t> e</a:t>
            </a:r>
            <a:r>
              <a:rPr lang="es-ES" altLang="ar-EG" sz="2800" b="1" dirty="0">
                <a:solidFill>
                  <a:srgbClr val="FF0000"/>
                </a:solidFill>
              </a:rPr>
              <a:t>l gales </a:t>
            </a:r>
            <a:r>
              <a:rPr lang="es-ES" altLang="ar-EG" sz="2800" b="1" dirty="0" err="1">
                <a:solidFill>
                  <a:srgbClr val="FF0000"/>
                </a:solidFill>
              </a:rPr>
              <a:t>aala</a:t>
            </a:r>
            <a:r>
              <a:rPr lang="es-ES" altLang="ar-EG" sz="2800" b="1" dirty="0">
                <a:solidFill>
                  <a:srgbClr val="FF0000"/>
                </a:solidFill>
              </a:rPr>
              <a:t> el </a:t>
            </a:r>
            <a:r>
              <a:rPr lang="es-ES" altLang="ar-EG" sz="2800" b="1" dirty="0" err="1">
                <a:solidFill>
                  <a:srgbClr val="FF0000"/>
                </a:solidFill>
              </a:rPr>
              <a:t>aarshi</a:t>
            </a:r>
            <a:br>
              <a:rPr lang="es-ES" altLang="ar-EG" sz="2800" b="1" dirty="0">
                <a:solidFill>
                  <a:srgbClr val="FF0000"/>
                </a:solidFill>
              </a:rPr>
            </a:br>
            <a:r>
              <a:rPr lang="es-ES" altLang="ar-EG" sz="2800" b="1" dirty="0">
                <a:solidFill>
                  <a:srgbClr val="FF0000"/>
                </a:solidFill>
              </a:rPr>
              <a:t>haya </a:t>
            </a:r>
            <a:r>
              <a:rPr lang="es-ES" altLang="ar-EG" sz="2800" b="1" dirty="0" err="1">
                <a:solidFill>
                  <a:srgbClr val="FF0000"/>
                </a:solidFill>
              </a:rPr>
              <a:t>ehtefo</a:t>
            </a:r>
            <a:r>
              <a:rPr lang="es-ES" altLang="ar-EG" sz="2800" b="1" dirty="0">
                <a:solidFill>
                  <a:srgbClr val="FF0000"/>
                </a:solidFill>
              </a:rPr>
              <a:t> </a:t>
            </a:r>
            <a:r>
              <a:rPr lang="es-ES" altLang="ar-EG" sz="2800" b="1" dirty="0" err="1">
                <a:solidFill>
                  <a:srgbClr val="FF0000"/>
                </a:solidFill>
              </a:rPr>
              <a:t>hotafa</a:t>
            </a:r>
            <a:r>
              <a:rPr lang="es-ES" altLang="ar-EG" sz="2800" b="1" dirty="0">
                <a:solidFill>
                  <a:srgbClr val="FF0000"/>
                </a:solidFill>
              </a:rPr>
              <a:t> </a:t>
            </a:r>
            <a:r>
              <a:rPr lang="es-ES" altLang="ar-EG" sz="2800" b="1" dirty="0" err="1">
                <a:solidFill>
                  <a:srgbClr val="FF0000"/>
                </a:solidFill>
              </a:rPr>
              <a:t>elnasri</a:t>
            </a:r>
            <a:br>
              <a:rPr lang="ar-EG" altLang="ar-EG" sz="2800" b="1" dirty="0">
                <a:solidFill>
                  <a:srgbClr val="FF0000"/>
                </a:solidFill>
              </a:rPr>
            </a:br>
            <a:r>
              <a:rPr lang="es-ES" altLang="ar-EG" sz="2800" b="1" dirty="0">
                <a:solidFill>
                  <a:srgbClr val="FF0000"/>
                </a:solidFill>
              </a:rPr>
              <a:t>fa </a:t>
            </a:r>
            <a:r>
              <a:rPr lang="es-ES" altLang="ar-EG" sz="2800" b="1" dirty="0" err="1">
                <a:solidFill>
                  <a:srgbClr val="FF0000"/>
                </a:solidFill>
              </a:rPr>
              <a:t>elrabo</a:t>
            </a:r>
            <a:r>
              <a:rPr lang="es-ES" altLang="ar-EG" sz="2800" b="1" dirty="0">
                <a:solidFill>
                  <a:srgbClr val="FF0000"/>
                </a:solidFill>
              </a:rPr>
              <a:t> </a:t>
            </a:r>
            <a:r>
              <a:rPr lang="es-ES" altLang="ar-EG" sz="2800" b="1" dirty="0" err="1">
                <a:solidFill>
                  <a:srgbClr val="FF0000"/>
                </a:solidFill>
              </a:rPr>
              <a:t>aalen</a:t>
            </a:r>
            <a:r>
              <a:rPr lang="es-ES" altLang="ar-EG" sz="2800" b="1" dirty="0">
                <a:solidFill>
                  <a:srgbClr val="FF0000"/>
                </a:solidFill>
              </a:rPr>
              <a:t> </a:t>
            </a:r>
            <a:r>
              <a:rPr lang="es-ES" altLang="ar-EG" sz="2800" b="1" dirty="0" err="1">
                <a:solidFill>
                  <a:srgbClr val="FF0000"/>
                </a:solidFill>
              </a:rPr>
              <a:t>aalen</a:t>
            </a:r>
            <a:r>
              <a:rPr lang="es-ES" altLang="ar-EG" sz="2800" b="1" dirty="0">
                <a:solidFill>
                  <a:srgbClr val="FF0000"/>
                </a:solidFill>
              </a:rPr>
              <a:t> </a:t>
            </a:r>
            <a:r>
              <a:rPr lang="es-ES" altLang="ar-EG" sz="2800" b="1" dirty="0" err="1">
                <a:solidFill>
                  <a:srgbClr val="FF0000"/>
                </a:solidFill>
              </a:rPr>
              <a:t>aalen</a:t>
            </a:r>
            <a:r>
              <a:rPr lang="es-ES" altLang="ar-EG" sz="2800" b="1" dirty="0">
                <a:solidFill>
                  <a:srgbClr val="FF0000"/>
                </a:solidFill>
              </a:rPr>
              <a:t> </a:t>
            </a:r>
            <a:r>
              <a:rPr lang="es-ES" altLang="ar-EG" sz="2800" b="1" dirty="0" err="1">
                <a:solidFill>
                  <a:srgbClr val="FF0000"/>
                </a:solidFill>
              </a:rPr>
              <a:t>lel</a:t>
            </a:r>
            <a:r>
              <a:rPr lang="es-ES" altLang="ar-EG" sz="2800" b="1" dirty="0">
                <a:solidFill>
                  <a:srgbClr val="FF0000"/>
                </a:solidFill>
              </a:rPr>
              <a:t> </a:t>
            </a:r>
            <a:r>
              <a:rPr lang="es-ES" altLang="ar-EG" sz="2800" b="1" dirty="0" err="1">
                <a:solidFill>
                  <a:srgbClr val="FF0000"/>
                </a:solidFill>
              </a:rPr>
              <a:t>abadi</a:t>
            </a:r>
            <a:r>
              <a:rPr lang="es-ES" altLang="ar-EG" sz="2800" b="1" dirty="0">
                <a:solidFill>
                  <a:srgbClr val="FF0000"/>
                </a:solidFill>
              </a:rPr>
              <a:t>)</a:t>
            </a:r>
            <a:r>
              <a:rPr lang="es-ES" altLang="ar-EG" sz="3200" b="1" dirty="0">
                <a:solidFill>
                  <a:srgbClr val="FF0000"/>
                </a:solidFill>
              </a:rPr>
              <a:t>2</a:t>
            </a:r>
            <a:endParaRPr lang="ar-EG" altLang="ar-EG" sz="3200" b="1" dirty="0">
              <a:solidFill>
                <a:srgbClr val="FF0000"/>
              </a:solidFill>
            </a:endParaRPr>
          </a:p>
          <a:p>
            <a:pPr algn="ctr" rtl="1"/>
            <a:br>
              <a:rPr lang="en-US" altLang="ar-EG" sz="900" b="1" dirty="0"/>
            </a:br>
            <a:br>
              <a:rPr lang="en-US" altLang="ar-EG" sz="900" b="1" dirty="0"/>
            </a:br>
            <a:r>
              <a:rPr lang="en-US" altLang="ar-EG" sz="2800" b="1" dirty="0"/>
              <a:t>Declare the authority of Him Who sits on the </a:t>
            </a:r>
          </a:p>
          <a:p>
            <a:pPr algn="ctr" rtl="1"/>
            <a:r>
              <a:rPr lang="en-US" altLang="ar-EG" sz="2800" b="1" dirty="0"/>
              <a:t>throne O all His people and shout victoriously.</a:t>
            </a:r>
            <a:endParaRPr lang="ar-EG" sz="4800" b="1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18257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83597"/>
            <a:ext cx="9144000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kumimoji="0" lang="ar-EG" alt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لا مِثلَ لك بَيْنَ الآلهَــــةِ</a:t>
            </a:r>
            <a:br>
              <a:rPr kumimoji="0" lang="ar-EG" alt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altLang="ar-EG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يارَبُّ</a:t>
            </a:r>
            <a:r>
              <a:rPr kumimoji="0" lang="ar-EG" alt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ولا مِثلَ أعمَالِك</a:t>
            </a:r>
          </a:p>
          <a:p>
            <a:pPr algn="ctr" rtl="1"/>
            <a:br>
              <a:rPr kumimoji="0" lang="ar-EG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la </a:t>
            </a:r>
            <a:r>
              <a:rPr kumimoji="0" lang="en-US" altLang="ar-EG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methla</a:t>
            </a:r>
            <a:r>
              <a:rPr kumimoji="0" lang="en-US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altLang="ar-EG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laka</a:t>
            </a:r>
            <a:r>
              <a:rPr kumimoji="0" lang="en-US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altLang="ar-EG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baynal</a:t>
            </a:r>
            <a:r>
              <a:rPr kumimoji="0" lang="en-US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El </a:t>
            </a:r>
            <a:r>
              <a:rPr kumimoji="0" lang="en-US" altLang="ar-EG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alehta</a:t>
            </a:r>
            <a:endParaRPr kumimoji="0" lang="en-US" altLang="ar-EG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algn="ctr" rtl="1"/>
            <a:r>
              <a:rPr kumimoji="0" lang="en-US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altLang="ar-EG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</a:t>
            </a:r>
            <a:r>
              <a:rPr kumimoji="0" lang="en-US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altLang="ar-EG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rabo</a:t>
            </a:r>
            <a:r>
              <a:rPr lang="en-US" altLang="ar-EG" sz="3200" b="1" kern="0" dirty="0">
                <a:solidFill>
                  <a:srgbClr val="FF0000"/>
                </a:solidFill>
                <a:latin typeface="Arial"/>
                <a:ea typeface="+mj-ea"/>
                <a:cs typeface="Arial"/>
              </a:rPr>
              <a:t> </a:t>
            </a:r>
            <a:r>
              <a:rPr kumimoji="0" lang="en-US" altLang="ar-EG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wala</a:t>
            </a:r>
            <a:r>
              <a:rPr kumimoji="0" lang="en-US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altLang="ar-EG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methla</a:t>
            </a:r>
            <a:r>
              <a:rPr kumimoji="0" lang="en-US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altLang="ar-EG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aamaleka</a:t>
            </a:r>
            <a:endParaRPr kumimoji="0" lang="en-US" altLang="ar-EG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algn="ctr" rtl="1"/>
            <a:endParaRPr lang="en-US" altLang="ar-EG" sz="3200" b="1" kern="0" dirty="0">
              <a:solidFill>
                <a:srgbClr val="FF0000"/>
              </a:solidFill>
              <a:latin typeface="Arial"/>
              <a:ea typeface="+mj-ea"/>
              <a:cs typeface="Arial"/>
            </a:endParaRPr>
          </a:p>
          <a:p>
            <a:pPr algn="ctr" rtl="1"/>
            <a:br>
              <a:rPr kumimoji="0" lang="ar-EG" alt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br>
              <a:rPr kumimoji="0" lang="en-US" alt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There is no god like You Lord </a:t>
            </a:r>
          </a:p>
          <a:p>
            <a:pPr algn="ctr" rtl="1"/>
            <a:r>
              <a:rPr kumimoji="0" lang="en-US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and nothing is like Your work.</a:t>
            </a:r>
            <a:endParaRPr lang="ar-EG" sz="5400" b="1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04399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264378"/>
            <a:ext cx="9144000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kumimoji="0" lang="ar-EG" alt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لأنَّك عَظِيمٌ </a:t>
            </a:r>
            <a:r>
              <a:rPr kumimoji="0" lang="ar-EG" altLang="ar-EG" sz="4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عَظِيمٌ</a:t>
            </a:r>
            <a:r>
              <a:rPr kumimoji="0" lang="ar-EG" alt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أنتَ</a:t>
            </a:r>
            <a:br>
              <a:rPr kumimoji="0" lang="ar-EG" alt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alt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وصَانِعٌ عَجَائِب عَجَائِبَا</a:t>
            </a:r>
            <a:br>
              <a:rPr kumimoji="0" lang="ar-EG" alt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alt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أنتَ اللهُ  أنتَ اللهُ  وَحْدَكَ</a:t>
            </a:r>
            <a:endParaRPr kumimoji="0" lang="en-US" altLang="ar-EG" sz="4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algn="ctr" rtl="1"/>
            <a:br>
              <a:rPr kumimoji="0" lang="en-US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le </a:t>
            </a:r>
            <a:r>
              <a:rPr kumimoji="0" lang="en-US" altLang="ar-EG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anaka</a:t>
            </a:r>
            <a:r>
              <a:rPr kumimoji="0" lang="en-US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altLang="ar-EG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azeemon</a:t>
            </a:r>
            <a:r>
              <a:rPr kumimoji="0" lang="en-US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altLang="ar-EG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azeemon</a:t>
            </a:r>
            <a:r>
              <a:rPr kumimoji="0" lang="en-US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anta</a:t>
            </a:r>
            <a:br>
              <a:rPr kumimoji="0" lang="en-US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altLang="ar-EG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</a:t>
            </a:r>
            <a:r>
              <a:rPr kumimoji="0" lang="en-US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altLang="ar-EG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Saneaon</a:t>
            </a:r>
            <a:r>
              <a:rPr kumimoji="0" lang="en-US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altLang="ar-EG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agaebo</a:t>
            </a:r>
            <a:r>
              <a:rPr kumimoji="0" lang="en-US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altLang="ar-EG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agaban</a:t>
            </a:r>
            <a:br>
              <a:rPr kumimoji="0" lang="en-US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anta </a:t>
            </a:r>
            <a:r>
              <a:rPr kumimoji="0" lang="en-US" altLang="ar-EG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allah</a:t>
            </a:r>
            <a:r>
              <a:rPr kumimoji="0" lang="en-US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anta </a:t>
            </a:r>
            <a:r>
              <a:rPr kumimoji="0" lang="en-US" altLang="ar-EG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allah</a:t>
            </a:r>
            <a:r>
              <a:rPr kumimoji="0" lang="en-US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altLang="ar-EG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wahdaka</a:t>
            </a:r>
            <a:endParaRPr kumimoji="0" lang="en-US" altLang="ar-EG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algn="ctr" rtl="1"/>
            <a:endParaRPr kumimoji="0" lang="ar-EG" altLang="ar-EG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algn="ctr" rtl="1"/>
            <a:endParaRPr lang="ar-EG" altLang="ar-EG" sz="800" b="1" kern="0" dirty="0">
              <a:solidFill>
                <a:srgbClr val="000000"/>
              </a:solidFill>
              <a:latin typeface="Arial"/>
              <a:ea typeface="+mj-ea"/>
              <a:cs typeface="Arial"/>
            </a:endParaRPr>
          </a:p>
          <a:p>
            <a:pPr algn="ctr" rtl="1"/>
            <a:br>
              <a:rPr kumimoji="0" lang="ar-EG" alt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br>
              <a:rPr kumimoji="0" lang="ar-EG" alt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For You are Great, You are the </a:t>
            </a:r>
          </a:p>
          <a:p>
            <a:pPr algn="ctr" rtl="1"/>
            <a:r>
              <a:rPr kumimoji="0" lang="en-US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only Lord Who makes miracles.</a:t>
            </a:r>
            <a:endParaRPr lang="ar-EG" sz="5400" b="1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65692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83597"/>
            <a:ext cx="9144000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kumimoji="0" lang="ar-EG" alt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لا مِثلَ لك بَيْنَ الآلهَــــةِ</a:t>
            </a:r>
            <a:br>
              <a:rPr kumimoji="0" lang="ar-EG" alt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altLang="ar-EG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يارَبُّ</a:t>
            </a:r>
            <a:r>
              <a:rPr kumimoji="0" lang="ar-EG" alt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ولا مِثلَ أعمَالِك</a:t>
            </a:r>
          </a:p>
          <a:p>
            <a:pPr algn="ctr" rtl="1"/>
            <a:br>
              <a:rPr kumimoji="0" lang="ar-EG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la </a:t>
            </a:r>
            <a:r>
              <a:rPr kumimoji="0" lang="en-US" altLang="ar-EG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methla</a:t>
            </a:r>
            <a:r>
              <a:rPr kumimoji="0" lang="en-US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altLang="ar-EG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laka</a:t>
            </a:r>
            <a:r>
              <a:rPr kumimoji="0" lang="en-US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altLang="ar-EG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baynal</a:t>
            </a:r>
            <a:r>
              <a:rPr kumimoji="0" lang="en-US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El </a:t>
            </a:r>
            <a:r>
              <a:rPr kumimoji="0" lang="en-US" altLang="ar-EG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alehta</a:t>
            </a:r>
            <a:endParaRPr kumimoji="0" lang="en-US" altLang="ar-EG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algn="ctr" rtl="1"/>
            <a:r>
              <a:rPr kumimoji="0" lang="en-US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altLang="ar-EG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</a:t>
            </a:r>
            <a:r>
              <a:rPr kumimoji="0" lang="en-US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altLang="ar-EG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rabo</a:t>
            </a:r>
            <a:r>
              <a:rPr lang="en-US" altLang="ar-EG" sz="3200" b="1" kern="0" dirty="0">
                <a:solidFill>
                  <a:srgbClr val="FF0000"/>
                </a:solidFill>
                <a:latin typeface="Arial"/>
                <a:ea typeface="+mj-ea"/>
                <a:cs typeface="Arial"/>
              </a:rPr>
              <a:t> </a:t>
            </a:r>
            <a:r>
              <a:rPr kumimoji="0" lang="en-US" altLang="ar-EG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wala</a:t>
            </a:r>
            <a:r>
              <a:rPr kumimoji="0" lang="en-US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altLang="ar-EG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methla</a:t>
            </a:r>
            <a:r>
              <a:rPr kumimoji="0" lang="en-US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altLang="ar-EG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aamaleka</a:t>
            </a:r>
            <a:endParaRPr kumimoji="0" lang="en-US" altLang="ar-EG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algn="ctr" rtl="1"/>
            <a:endParaRPr lang="en-US" altLang="ar-EG" sz="3200" b="1" kern="0" dirty="0">
              <a:solidFill>
                <a:srgbClr val="FF0000"/>
              </a:solidFill>
              <a:latin typeface="Arial"/>
              <a:ea typeface="+mj-ea"/>
              <a:cs typeface="Arial"/>
            </a:endParaRPr>
          </a:p>
          <a:p>
            <a:pPr algn="ctr" rtl="1"/>
            <a:br>
              <a:rPr kumimoji="0" lang="ar-EG" alt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br>
              <a:rPr kumimoji="0" lang="en-US" alt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There is no god like You Lord </a:t>
            </a:r>
          </a:p>
          <a:p>
            <a:pPr algn="ctr" rtl="1"/>
            <a:r>
              <a:rPr kumimoji="0" lang="en-US" alt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and nothing is like Your work.</a:t>
            </a:r>
            <a:endParaRPr lang="ar-EG" sz="5400" b="1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59600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933</TotalTime>
  <Words>433</Words>
  <Application>Microsoft Office PowerPoint</Application>
  <PresentationFormat>عرض على الشاشة (4:3)</PresentationFormat>
  <Paragraphs>38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122</cp:revision>
  <dcterms:created xsi:type="dcterms:W3CDTF">2021-12-07T14:30:00Z</dcterms:created>
  <dcterms:modified xsi:type="dcterms:W3CDTF">2025-05-03T08:41:37Z</dcterms:modified>
</cp:coreProperties>
</file>