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5" r:id="rId3"/>
    <p:sldId id="346" r:id="rId4"/>
    <p:sldId id="336" r:id="rId5"/>
    <p:sldId id="348" r:id="rId6"/>
    <p:sldId id="338" r:id="rId7"/>
    <p:sldId id="340" r:id="rId8"/>
    <p:sldId id="29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4" d="100"/>
          <a:sy n="64" d="100"/>
        </p:scale>
        <p:origin x="60" y="3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533400"/>
            <a:ext cx="8763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/>
              <a:t>ميــــــــدلــــــــــي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نعلــي الهتـــــاف </a:t>
            </a:r>
          </a:p>
          <a:p>
            <a:pPr algn="ctr" rtl="1"/>
            <a:r>
              <a:rPr lang="ar-EG" sz="6600" b="1" dirty="0"/>
              <a:t> هيّا افرحوا - لا مثل 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نُعَلِّي الهُتافَ أمَامَكَ يا رَبُّ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نَهتِفُ فَرحِينَ بِكَ مَلِكَاً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نُعَلِّي الهُتافَ أمَامَكَ يا رَبُّ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رَافِعِينَ الأعلامَ عَالِيَاً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5912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فإنَّكَ اِشتَرَيْتَنا بِدَمِكَ شَعْبَاً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مُختَـارَاً يَرفَعُ اِسمَـــكَ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لِذا نُرَنِّمُ وَنَهتِفُ لَكَ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(يا مَلِكَ المُلوك)2</a:t>
            </a:r>
          </a:p>
        </p:txBody>
      </p:sp>
    </p:spTree>
    <p:extLst>
      <p:ext uri="{BB962C8B-B14F-4D97-AF65-F5344CB8AC3E}">
        <p14:creationId xmlns:p14="http://schemas.microsoft.com/office/powerpoint/2010/main" val="363638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هَيَّا اِفرَحُوا يا شَعبَ الرَّبِّ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هَيَّا اِهتِفوا لَهُ بِفَرحِ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هَيَّا اِنشِدُوا لَهُ بِحَمدِ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فالرَّبُّ (عَالٍ)3   لِلأبَدِ</a:t>
            </a:r>
            <a:endParaRPr lang="ar-EG" sz="6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79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هَيَّا اِعلِنوا يا شَعبَ الرَّبِّ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سُلطانَ الجَالِسِ عَلى العَرشِ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هَيَّا اِهتِفــــــــوا هُتافَ النَّصرِ</a:t>
            </a:r>
          </a:p>
          <a:p>
            <a:pPr algn="ctr" rtl="1">
              <a:lnSpc>
                <a:spcPct val="150000"/>
              </a:lnSpc>
            </a:pPr>
            <a:r>
              <a:rPr lang="ar-EG" sz="6600" b="1">
                <a:latin typeface="Arial" charset="0"/>
                <a:cs typeface="Arial" charset="0"/>
              </a:rPr>
              <a:t>فالرَّبُّ (عَــــــــــالٍ)3   لِلأبَدِ</a:t>
            </a:r>
            <a:endParaRPr lang="ar-EG" sz="6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25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>
                <a:latin typeface="Arial" charset="0"/>
                <a:cs typeface="Arial" charset="0"/>
              </a:rPr>
              <a:t>لامِثلَ</a:t>
            </a:r>
            <a:r>
              <a:rPr lang="ar-EG" sz="6600" b="1" dirty="0">
                <a:latin typeface="Arial" charset="0"/>
                <a:cs typeface="Arial" charset="0"/>
              </a:rPr>
              <a:t> لك بَيْنَ الآلهَةِ</a:t>
            </a:r>
          </a:p>
          <a:p>
            <a:pPr algn="ctr" rtl="1"/>
            <a:r>
              <a:rPr lang="ar-EG" sz="6600" b="1" dirty="0" err="1">
                <a:latin typeface="Arial" charset="0"/>
                <a:cs typeface="Arial" charset="0"/>
              </a:rPr>
              <a:t>يارَبُّ</a:t>
            </a:r>
            <a:r>
              <a:rPr lang="ar-EG" sz="6600" b="1" dirty="0">
                <a:latin typeface="Arial" charset="0"/>
                <a:cs typeface="Arial" charset="0"/>
              </a:rPr>
              <a:t> ولا مِثلَ أعمَالِك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أنك عَظِيمٌ </a:t>
            </a:r>
            <a:r>
              <a:rPr lang="ar-EG" sz="6600" b="1" dirty="0" err="1">
                <a:latin typeface="Arial" charset="0"/>
                <a:cs typeface="Arial" charset="0"/>
              </a:rPr>
              <a:t>عَظِيمٌ</a:t>
            </a:r>
            <a:r>
              <a:rPr lang="ar-EG" sz="6600" b="1" dirty="0">
                <a:latin typeface="Arial" charset="0"/>
                <a:cs typeface="Arial" charset="0"/>
              </a:rPr>
              <a:t> أنتَ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وصَانِعٌ عَجَائِب عَجَائِبَا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أنتَ اللهُ أنتَ اللهُ وَحْدَكَ</a:t>
            </a:r>
          </a:p>
        </p:txBody>
      </p:sp>
    </p:spTree>
    <p:extLst>
      <p:ext uri="{BB962C8B-B14F-4D97-AF65-F5344CB8AC3E}">
        <p14:creationId xmlns:p14="http://schemas.microsoft.com/office/powerpoint/2010/main" val="50043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74148"/>
            <a:ext cx="91440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>
                <a:latin typeface="Arial" charset="0"/>
                <a:cs typeface="Arial" charset="0"/>
              </a:rPr>
              <a:t>لامِثلَ</a:t>
            </a:r>
            <a:r>
              <a:rPr lang="ar-EG" sz="6600" b="1" dirty="0">
                <a:latin typeface="Arial" charset="0"/>
                <a:cs typeface="Arial" charset="0"/>
              </a:rPr>
              <a:t> لك بَيْنَ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الآلهَةِ </a:t>
            </a:r>
            <a:r>
              <a:rPr lang="ar-EG" sz="6600" b="1" dirty="0" err="1">
                <a:latin typeface="Arial" charset="0"/>
                <a:cs typeface="Arial" charset="0"/>
              </a:rPr>
              <a:t>يارَبُّ</a:t>
            </a:r>
            <a:endParaRPr lang="ar-EG" sz="66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ولا مِثلَ أعمالِك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>
                <a:latin typeface="Arial" charset="0"/>
                <a:cs typeface="Arial" charset="0"/>
              </a:rPr>
              <a:t>لامَثلَ</a:t>
            </a:r>
            <a:r>
              <a:rPr lang="ar-EG" sz="6600" b="1" dirty="0">
                <a:latin typeface="Arial" charset="0"/>
                <a:cs typeface="Arial" charset="0"/>
              </a:rPr>
              <a:t> لك </a:t>
            </a:r>
            <a:r>
              <a:rPr lang="ar-EG" sz="6600" b="1" dirty="0" err="1">
                <a:latin typeface="Arial" charset="0"/>
                <a:cs typeface="Arial" charset="0"/>
              </a:rPr>
              <a:t>يارَبُّ</a:t>
            </a:r>
            <a:endParaRPr lang="ar-EG" sz="6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6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113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116</cp:revision>
  <dcterms:created xsi:type="dcterms:W3CDTF">2021-12-07T14:30:00Z</dcterms:created>
  <dcterms:modified xsi:type="dcterms:W3CDTF">2024-03-13T12:43:16Z</dcterms:modified>
</cp:coreProperties>
</file>