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4" r:id="rId3"/>
    <p:sldId id="303" r:id="rId4"/>
    <p:sldId id="306" r:id="rId5"/>
    <p:sldId id="308" r:id="rId6"/>
    <p:sldId id="309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6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107" d="100"/>
          <a:sy n="107" d="100"/>
        </p:scale>
        <p:origin x="1204" y="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سبحوا الله في قدسه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(3)</a:t>
            </a:r>
          </a:p>
        </p:txBody>
      </p:sp>
    </p:spTree>
    <p:extLst>
      <p:ext uri="{BB962C8B-B14F-4D97-AF65-F5344CB8AC3E}">
        <p14:creationId xmlns:p14="http://schemas.microsoft.com/office/powerpoint/2010/main" val="250841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سبحوا الله في قدسه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فلك قوته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على قواته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حسب كثرة عظمته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بصوت الصور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برباب وعود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بدف ورقص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بأوتار ومزمار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بصنوج التصويت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سبحوه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بصنوج الهتاف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118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نسمة كل نسمة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نسمة فلتسبح الرب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096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(3)</a:t>
            </a:r>
          </a:p>
        </p:txBody>
      </p:sp>
    </p:spTree>
    <p:extLst>
      <p:ext uri="{BB962C8B-B14F-4D97-AF65-F5344CB8AC3E}">
        <p14:creationId xmlns:p14="http://schemas.microsoft.com/office/powerpoint/2010/main" val="927706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3742</TotalTime>
  <Words>71</Words>
  <Application>Microsoft Office PowerPoint</Application>
  <PresentationFormat>عرض على الشاشة (4:3)</PresentationFormat>
  <Paragraphs>21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299</cp:revision>
  <dcterms:created xsi:type="dcterms:W3CDTF">2021-12-07T14:30:00Z</dcterms:created>
  <dcterms:modified xsi:type="dcterms:W3CDTF">2023-03-21T09:14:50Z</dcterms:modified>
</cp:coreProperties>
</file>