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307" r:id="rId3"/>
    <p:sldId id="303" r:id="rId4"/>
    <p:sldId id="308" r:id="rId5"/>
    <p:sldId id="309" r:id="rId6"/>
    <p:sldId id="310" r:id="rId7"/>
    <p:sldId id="311" r:id="rId8"/>
    <p:sldId id="312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07"/>
            <p14:sldId id="303"/>
            <p14:sldId id="308"/>
            <p14:sldId id="309"/>
            <p14:sldId id="310"/>
            <p14:sldId id="311"/>
            <p14:sldId id="312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57" d="100"/>
          <a:sy n="57" d="100"/>
        </p:scale>
        <p:origin x="48" y="45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307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هللويا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وضعت للبحر حداً</a:t>
            </a:r>
            <a:endParaRPr lang="ar-EG" sz="7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هللويا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وضعت للبحر حداً 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هللويا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أعدائنا ترد رداً) 2</a:t>
            </a:r>
          </a:p>
        </p:txBody>
      </p:sp>
    </p:spTree>
    <p:extLst>
      <p:ext uri="{BB962C8B-B14F-4D97-AF65-F5344CB8AC3E}">
        <p14:creationId xmlns:p14="http://schemas.microsoft.com/office/powerpoint/2010/main" val="1831602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 قادرٌ من مثلك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عظيمٌ في خلاصك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تدفع أعدائنا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بنفخةٍ من فمك )2</a:t>
            </a:r>
          </a:p>
          <a:p>
            <a:pPr algn="ctr" rtl="1"/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7112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هللويا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وضعت للبحر حداً 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هللويا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أعدائنا ترد رداً) 2</a:t>
            </a:r>
          </a:p>
        </p:txBody>
      </p:sp>
    </p:spTree>
    <p:extLst>
      <p:ext uri="{BB962C8B-B14F-4D97-AF65-F5344CB8AC3E}">
        <p14:creationId xmlns:p14="http://schemas.microsoft.com/office/powerpoint/2010/main" val="4256593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 مجدكَ في وسطنا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سورُ نارٍ حَولنا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أنتَ تُرسُ عَونِنا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وسَيفُ عظَمَتِنا )2</a:t>
            </a:r>
          </a:p>
          <a:p>
            <a:pPr algn="ctr" rtl="1"/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0346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هللويا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وضعت للبحر حداً 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هللويا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أعدائنا ترد رداً) 2</a:t>
            </a:r>
          </a:p>
        </p:txBody>
      </p:sp>
    </p:spTree>
    <p:extLst>
      <p:ext uri="{BB962C8B-B14F-4D97-AF65-F5344CB8AC3E}">
        <p14:creationId xmlns:p14="http://schemas.microsoft.com/office/powerpoint/2010/main" val="4215859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 أذرُعُكَ من تحتنا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غطاءُ مجدك فوقنا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أنت لنا من مثلُنا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نهتفُ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هللويـــــا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)2</a:t>
            </a:r>
          </a:p>
          <a:p>
            <a:pPr algn="ctr" rtl="1"/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595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</a:t>
            </a: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هللويا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وضعت للبحر حداً 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هللويا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أعدائنا ترد رداً) 2</a:t>
            </a:r>
          </a:p>
        </p:txBody>
      </p:sp>
    </p:spTree>
    <p:extLst>
      <p:ext uri="{BB962C8B-B14F-4D97-AF65-F5344CB8AC3E}">
        <p14:creationId xmlns:p14="http://schemas.microsoft.com/office/powerpoint/2010/main" val="750348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3744</TotalTime>
  <Words>103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301</cp:revision>
  <dcterms:created xsi:type="dcterms:W3CDTF">2021-12-07T14:30:00Z</dcterms:created>
  <dcterms:modified xsi:type="dcterms:W3CDTF">2024-06-03T10:20:09Z</dcterms:modified>
</cp:coreProperties>
</file>