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7" r:id="rId4"/>
    <p:sldId id="308" r:id="rId5"/>
    <p:sldId id="309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3" d="100"/>
          <a:sy n="63" d="100"/>
        </p:scale>
        <p:origin x="60" y="3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هناك في بيت الآب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(هناك في بيت الآب دايمًا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هانبقى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معاك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بخشوع هنقدم ليك كل سجودنا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عنينا تنظر ليك وتشوف مجد بهاك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تبقى أنت دايما موضوع تسبيحنا)2</a:t>
            </a: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(وهنفضل نستناك و دايمًا نهتف ليك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حبيبنا يا يسوع آمين تعالى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طال انتظارنا ليك وقلوبنا اشتاقت ليك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حبيبنا يا يسوع آمين تعالى)2</a:t>
            </a:r>
          </a:p>
        </p:txBody>
      </p:sp>
    </p:spTree>
    <p:extLst>
      <p:ext uri="{BB962C8B-B14F-4D97-AF65-F5344CB8AC3E}">
        <p14:creationId xmlns:p14="http://schemas.microsoft.com/office/powerpoint/2010/main" val="183160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(في إيدينا القيثارات نجلس صفوف صفوف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نرنم للحبيب اللي فدانا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كل المؤمنين هناك ألوف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ألوف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نتمتع بالحبيب ده يا هنانا)2</a:t>
            </a: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273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وهنفضل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نستناك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 دايما نهتف ليك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حبيبنا يا يسوع آمين تعالى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طال انتظارنا ليك وقلوبنا اشتاقت ليك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حبيبنا يا يسوع آمين تعالى)2</a:t>
            </a:r>
          </a:p>
        </p:txBody>
      </p:sp>
    </p:spTree>
    <p:extLst>
      <p:ext uri="{BB962C8B-B14F-4D97-AF65-F5344CB8AC3E}">
        <p14:creationId xmlns:p14="http://schemas.microsoft.com/office/powerpoint/2010/main" val="64161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3767</TotalTime>
  <Words>111</Words>
  <Application>Microsoft Office PowerPoint</Application>
  <PresentationFormat>عرض على الشاشة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303</cp:revision>
  <dcterms:created xsi:type="dcterms:W3CDTF">2021-12-07T14:30:00Z</dcterms:created>
  <dcterms:modified xsi:type="dcterms:W3CDTF">2024-09-01T18:04:30Z</dcterms:modified>
</cp:coreProperties>
</file>