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96" r:id="rId3"/>
    <p:sldId id="277" r:id="rId4"/>
    <p:sldId id="395" r:id="rId5"/>
    <p:sldId id="411" r:id="rId6"/>
    <p:sldId id="412" r:id="rId7"/>
    <p:sldId id="40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277"/>
            <p14:sldId id="395"/>
            <p14:sldId id="411"/>
            <p14:sldId id="412"/>
            <p14:sldId id="4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3" d="100"/>
          <a:sy n="93" d="100"/>
        </p:scale>
        <p:origin x="1480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أنا شاعر بيك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79132"/>
            <a:ext cx="9982199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(أنا شَاعِر بيك   أنا شَاعِر بِآلامك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أنا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حَاسِس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 بِأنينك   كُل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دا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 مَرِّيت بيه)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2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</a:endParaRPr>
          </a:p>
          <a:p>
            <a:pPr algn="ctr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shaaer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beek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     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shaaer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alaamak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hases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aneenak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kol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da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marrait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beeh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)2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</a:endParaRPr>
          </a:p>
          <a:p>
            <a:pPr algn="ctr"/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</a:endParaRPr>
          </a:p>
          <a:p>
            <a:pPr algn="ctr"/>
            <a:endParaRPr lang="en-US" sz="1000" b="1" dirty="0">
              <a:solidFill>
                <a:prstClr val="black"/>
              </a:solidFill>
              <a:latin typeface="Calibri"/>
              <a:ea typeface="+mj-ea"/>
            </a:endParaRPr>
          </a:p>
          <a:p>
            <a:pPr algn="ctr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I empathize with you, I feel your</a:t>
            </a:r>
          </a:p>
          <a:p>
            <a:pPr algn="ctr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 pain and sense your suffering </a:t>
            </a:r>
          </a:p>
          <a:p>
            <a:pPr algn="ctr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because I went through all of this.</a:t>
            </a: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33738"/>
            <a:ext cx="9982199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(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إوعَ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 تِفتِكِر إنَّك مِتسَاب في أحزَانك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إوعَ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 تِفتِكِر إنَّك وَحيد وَسط آلامك)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2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</a:endParaRPr>
          </a:p>
          <a:p>
            <a:pPr algn="ctr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owa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tefteker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ennak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metsab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ahzanak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owaa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tefteker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ennak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waheed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wast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aalamak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)2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</a:endParaRPr>
          </a:p>
          <a:p>
            <a:pPr algn="ctr"/>
            <a:endParaRPr lang="en-US" sz="1000" b="1" dirty="0">
              <a:solidFill>
                <a:prstClr val="black"/>
              </a:solidFill>
              <a:latin typeface="Calibri"/>
              <a:ea typeface="+mj-ea"/>
            </a:endParaRPr>
          </a:p>
          <a:p>
            <a:pPr algn="ctr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Don’t think that you are abandoned in your</a:t>
            </a:r>
          </a:p>
          <a:p>
            <a:pPr algn="ctr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 sorrows or that you are alone in your pains.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6355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(دانتَ مَحبُوب عَلى كَفِّي نَقَشتك</a:t>
            </a:r>
            <a:b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تَحت جِنَاحي سَتَرتك   </a:t>
            </a:r>
            <a:r>
              <a:rPr kumimoji="0" lang="ar-EG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هاتخَاف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 مِن إيه</a:t>
            </a:r>
            <a:b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دانتَ مَمسُوك  بِذرَاعِي القَدِيرَة</a:t>
            </a:r>
            <a:b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مانا رَاعي الحَظيرَة يا غَالي)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2</a:t>
            </a:r>
            <a: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  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أنا شّاعِر بيك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</a:endParaRPr>
          </a:p>
          <a:p>
            <a:pPr algn="ctr" rtl="1"/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danta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mahboob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aala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kafii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naashtak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taht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genahi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satartak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hatkhaf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men eh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danta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mamsook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bezeraai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elkadira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mana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raai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elhazera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ghali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)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2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shaaer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beek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endParaRPr lang="ar-EG" sz="900" b="1" dirty="0">
              <a:solidFill>
                <a:prstClr val="black"/>
              </a:solidFill>
              <a:latin typeface="Calibri"/>
              <a:ea typeface="+mj-ea"/>
            </a:endParaRPr>
          </a:p>
          <a:p>
            <a:pPr algn="ctr"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You are loved. I carved you on My palm and sheltered </a:t>
            </a:r>
          </a:p>
          <a:p>
            <a:pPr algn="ctr"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you under My wing. You are held by My mighty arm. </a:t>
            </a:r>
          </a:p>
          <a:p>
            <a:pPr algn="ctr"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I am the Shepherd of the flock; beloved, Why fear?</a:t>
            </a:r>
            <a:endParaRPr lang="ar-EG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79132"/>
            <a:ext cx="9982199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(أنا شَاعِر بيك   أنا شَاعِر بِآلامك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أنا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حَاسِس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 بِأنينك   كُل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دا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 مَرِّيت بيه)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2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</a:endParaRPr>
          </a:p>
          <a:p>
            <a:pPr algn="ctr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shaaer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beek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     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shaaer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alaamak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hases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aneenak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kol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da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marrait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beeh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)2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</a:endParaRPr>
          </a:p>
          <a:p>
            <a:pPr algn="ctr"/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</a:endParaRPr>
          </a:p>
          <a:p>
            <a:pPr algn="ctr"/>
            <a:endParaRPr lang="en-US" sz="1000" b="1" dirty="0">
              <a:solidFill>
                <a:prstClr val="black"/>
              </a:solidFill>
              <a:latin typeface="Calibri"/>
              <a:ea typeface="+mj-ea"/>
            </a:endParaRPr>
          </a:p>
          <a:p>
            <a:pPr algn="ctr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I empathize with you, I feel your</a:t>
            </a:r>
          </a:p>
          <a:p>
            <a:pPr algn="ctr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 pain and sense your suffering </a:t>
            </a:r>
          </a:p>
          <a:p>
            <a:pPr algn="ctr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because I went through all of this.</a:t>
            </a: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2434212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33738"/>
            <a:ext cx="9982199" cy="52860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(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إوعَ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 تِفتِكِر إنَّك مِتسَاب في أحزَانك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إوعَ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 تِفتِكِر إنَّك وَحيد وَسط آلامك)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2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</a:endParaRPr>
          </a:p>
          <a:p>
            <a:pPr algn="ctr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owa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tefteker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ennak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metsab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ahzanak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owaa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tefteker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ennak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waheed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wast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aalamak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)2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</a:endParaRPr>
          </a:p>
          <a:p>
            <a:pPr algn="ctr"/>
            <a:endParaRPr lang="en-US" sz="1050" b="1" dirty="0">
              <a:solidFill>
                <a:prstClr val="black"/>
              </a:solidFill>
              <a:latin typeface="Calibri"/>
              <a:ea typeface="+mj-ea"/>
            </a:endParaRPr>
          </a:p>
          <a:p>
            <a:pPr algn="ctr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Don’t think that you are abandoned in your</a:t>
            </a:r>
          </a:p>
          <a:p>
            <a:pPr algn="ctr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 sorrows or that you are alone in your pains.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903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(دانا في الصَّليب ضَرَبُوني بِالحَربَة</a:t>
            </a:r>
            <a:b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ثَقَبُوني بِالمَسَامِير ضَرَبُوني</a:t>
            </a:r>
            <a:b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دانا في الصَّليب رَفَعُوني </a:t>
            </a:r>
            <a:r>
              <a:rPr kumimoji="0" lang="ar-EG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عالخَشَبَة</a:t>
            </a:r>
            <a:b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عَرُّونِي وِأهانوني  صَلَبُوني)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2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</a:endParaRPr>
          </a:p>
          <a:p>
            <a:pPr algn="ctr"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(dana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elsaleeb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daraboni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bel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harba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sakaboni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bel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masameer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daraboni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dana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elsaleeb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rafaoni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alkhashaba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aarroni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ahanoni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salaboni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2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In the cross, they hit me with a spear, punctured me</a:t>
            </a:r>
          </a:p>
          <a:p>
            <a:pPr algn="ctr"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 with nails, lifted me on wood naked, and insulted me.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123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1752</TotalTime>
  <Words>405</Words>
  <Application>Microsoft Office PowerPoint</Application>
  <PresentationFormat>عرض على الشاشة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224</cp:revision>
  <dcterms:created xsi:type="dcterms:W3CDTF">2021-12-07T14:30:00Z</dcterms:created>
  <dcterms:modified xsi:type="dcterms:W3CDTF">2025-05-04T07:07:30Z</dcterms:modified>
</cp:coreProperties>
</file>