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56" r:id="rId3"/>
    <p:sldId id="443" r:id="rId4"/>
    <p:sldId id="458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56"/>
            <p14:sldId id="443"/>
            <p14:sldId id="45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3" d="100"/>
          <a:sy n="93" d="100"/>
        </p:scale>
        <p:origin x="148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عيني عليك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19517"/>
            <a:ext cx="9982199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3600" b="1" i="0" dirty="0">
                <a:solidFill>
                  <a:srgbClr val="00582A"/>
                </a:solidFill>
                <a:effectLst/>
                <a:latin typeface="Helvetica Neue"/>
              </a:rPr>
              <a:t>(عيني عليك أنا عيني عليك </a:t>
            </a:r>
            <a:r>
              <a:rPr lang="en-US" sz="3600" b="1" i="0" dirty="0">
                <a:solidFill>
                  <a:srgbClr val="00582A"/>
                </a:solidFill>
                <a:effectLst/>
                <a:latin typeface="Helvetica Neue"/>
              </a:rPr>
              <a:t> </a:t>
            </a:r>
            <a:r>
              <a:rPr lang="ar-SA" sz="3600" b="1" i="0" dirty="0">
                <a:solidFill>
                  <a:srgbClr val="00582A"/>
                </a:solidFill>
                <a:effectLst/>
                <a:latin typeface="Helvetica Neue"/>
              </a:rPr>
              <a:t>لو في الضلم</a:t>
            </a:r>
            <a:r>
              <a:rPr lang="ar-EG" sz="3600" b="1" i="0" dirty="0">
                <a:solidFill>
                  <a:srgbClr val="00582A"/>
                </a:solidFill>
                <a:effectLst/>
                <a:latin typeface="Helvetica Neue"/>
              </a:rPr>
              <a:t>ة</a:t>
            </a:r>
            <a:r>
              <a:rPr lang="ar-SA" sz="3600" b="1" i="0" dirty="0">
                <a:solidFill>
                  <a:srgbClr val="00582A"/>
                </a:solidFill>
                <a:effectLst/>
                <a:latin typeface="Helvetica Neue"/>
              </a:rPr>
              <a:t> أو في النور</a:t>
            </a:r>
          </a:p>
          <a:p>
            <a:pPr algn="ctr" rtl="1"/>
            <a:r>
              <a:rPr lang="ar-SA" sz="3600" b="1" i="0" dirty="0">
                <a:solidFill>
                  <a:srgbClr val="00582A"/>
                </a:solidFill>
                <a:effectLst/>
                <a:latin typeface="Helvetica Neue"/>
              </a:rPr>
              <a:t>عيني عليك أنا عيني عليك</a:t>
            </a:r>
            <a:r>
              <a:rPr lang="en-US" sz="3600" b="1" i="0" dirty="0">
                <a:solidFill>
                  <a:srgbClr val="00582A"/>
                </a:solidFill>
                <a:effectLst/>
                <a:latin typeface="Helvetica Neue"/>
              </a:rPr>
              <a:t> </a:t>
            </a:r>
            <a:r>
              <a:rPr lang="ar-SA" sz="3600" b="1" i="0" dirty="0">
                <a:solidFill>
                  <a:srgbClr val="00582A"/>
                </a:solidFill>
                <a:effectLst/>
                <a:latin typeface="Helvetica Neue"/>
              </a:rPr>
              <a:t>لو متضايق أو مسرور)2</a:t>
            </a:r>
          </a:p>
          <a:p>
            <a:pPr algn="ctr"/>
            <a:br>
              <a:rPr lang="ar-SA" sz="2000" b="1" dirty="0">
                <a:solidFill>
                  <a:srgbClr val="00582A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aayni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aaleek</a:t>
            </a:r>
            <a:r>
              <a:rPr lang="en-US" sz="3200" b="1" dirty="0">
                <a:solidFill>
                  <a:srgbClr val="002060"/>
                </a:solidFill>
              </a:rPr>
              <a:t> ana </a:t>
            </a:r>
            <a:r>
              <a:rPr lang="en-US" sz="3200" b="1" dirty="0" err="1">
                <a:solidFill>
                  <a:srgbClr val="002060"/>
                </a:solidFill>
              </a:rPr>
              <a:t>aayni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aaleek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en-US" sz="3200" b="1" dirty="0">
                <a:solidFill>
                  <a:srgbClr val="002060"/>
                </a:solidFill>
              </a:rPr>
              <a:t>Law fi </a:t>
            </a:r>
            <a:r>
              <a:rPr lang="en-US" sz="3200" b="1" dirty="0" err="1">
                <a:solidFill>
                  <a:srgbClr val="002060"/>
                </a:solidFill>
              </a:rPr>
              <a:t>el-dalma</a:t>
            </a:r>
            <a:r>
              <a:rPr lang="en-US" sz="3200" b="1" dirty="0">
                <a:solidFill>
                  <a:srgbClr val="002060"/>
                </a:solidFill>
              </a:rPr>
              <a:t> aw fi </a:t>
            </a:r>
            <a:r>
              <a:rPr lang="en-US" sz="3200" b="1" dirty="0" err="1">
                <a:solidFill>
                  <a:srgbClr val="002060"/>
                </a:solidFill>
              </a:rPr>
              <a:t>el-noor</a:t>
            </a:r>
            <a:r>
              <a:rPr lang="en-US" sz="3200" b="1" dirty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en-US" sz="3200" b="1" dirty="0" err="1">
                <a:solidFill>
                  <a:srgbClr val="002060"/>
                </a:solidFill>
              </a:rPr>
              <a:t>aayni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aaleek</a:t>
            </a:r>
            <a:r>
              <a:rPr lang="en-US" sz="3200" b="1" dirty="0">
                <a:solidFill>
                  <a:srgbClr val="002060"/>
                </a:solidFill>
              </a:rPr>
              <a:t> ana </a:t>
            </a:r>
            <a:r>
              <a:rPr lang="en-US" sz="3200" b="1" dirty="0" err="1">
                <a:solidFill>
                  <a:srgbClr val="002060"/>
                </a:solidFill>
              </a:rPr>
              <a:t>aayni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aaleek</a:t>
            </a:r>
            <a:endParaRPr lang="en-US" sz="3200" b="1" dirty="0">
              <a:solidFill>
                <a:srgbClr val="002060"/>
              </a:solidFill>
            </a:endParaRPr>
          </a:p>
          <a:p>
            <a:pPr algn="ctr"/>
            <a:r>
              <a:rPr lang="en-US" sz="3200" b="1" dirty="0">
                <a:solidFill>
                  <a:srgbClr val="002060"/>
                </a:solidFill>
              </a:rPr>
              <a:t>Law </a:t>
            </a:r>
            <a:r>
              <a:rPr lang="en-US" sz="3200" b="1" dirty="0" err="1">
                <a:solidFill>
                  <a:srgbClr val="002060"/>
                </a:solidFill>
              </a:rPr>
              <a:t>metdyek</a:t>
            </a:r>
            <a:r>
              <a:rPr lang="en-US" sz="3200" b="1" dirty="0">
                <a:solidFill>
                  <a:srgbClr val="002060"/>
                </a:solidFill>
              </a:rPr>
              <a:t> aw </a:t>
            </a:r>
            <a:r>
              <a:rPr lang="en-US" sz="3200" b="1" dirty="0" err="1">
                <a:solidFill>
                  <a:srgbClr val="002060"/>
                </a:solidFill>
              </a:rPr>
              <a:t>masroor</a:t>
            </a:r>
            <a:r>
              <a:rPr lang="en-US" sz="3200" b="1" dirty="0">
                <a:solidFill>
                  <a:srgbClr val="002060"/>
                </a:solidFill>
              </a:rPr>
              <a:t>."</a:t>
            </a:r>
          </a:p>
          <a:p>
            <a:pPr algn="ctr"/>
            <a:endParaRPr lang="en-US" sz="2000" b="1" dirty="0">
              <a:solidFill>
                <a:srgbClr val="00582A"/>
              </a:solidFill>
            </a:endParaRPr>
          </a:p>
          <a:p>
            <a:pPr algn="ctr"/>
            <a:r>
              <a:rPr lang="en-US" sz="3200" b="1" dirty="0">
                <a:solidFill>
                  <a:srgbClr val="00582A"/>
                </a:solidFill>
              </a:rPr>
              <a:t>"My eye is on You, my eye is on You</a:t>
            </a:r>
          </a:p>
          <a:p>
            <a:pPr algn="ctr"/>
            <a:r>
              <a:rPr lang="en-US" sz="3200" b="1" dirty="0">
                <a:solidFill>
                  <a:srgbClr val="00582A"/>
                </a:solidFill>
              </a:rPr>
              <a:t>Whether in darkness or in light.</a:t>
            </a:r>
          </a:p>
          <a:p>
            <a:pPr algn="ctr"/>
            <a:r>
              <a:rPr lang="en-US" sz="3200" b="1" dirty="0">
                <a:solidFill>
                  <a:srgbClr val="00582A"/>
                </a:solidFill>
              </a:rPr>
              <a:t>My eye is on You, my eye is on You</a:t>
            </a:r>
          </a:p>
          <a:p>
            <a:pPr algn="ctr"/>
            <a:r>
              <a:rPr lang="en-US" sz="3200" b="1" dirty="0">
                <a:solidFill>
                  <a:srgbClr val="00582A"/>
                </a:solidFill>
              </a:rPr>
              <a:t>Whether troubled or joyful."</a:t>
            </a:r>
          </a:p>
          <a:p>
            <a:pPr algn="ctr"/>
            <a:endParaRPr lang="en-US" sz="3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  <a:p>
            <a:pPr algn="ctr"/>
            <a:endParaRPr lang="en-US" sz="3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عيني عليك أنا ماشي معاك في البرية أنا وياك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)2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(رحت يمين...رحت شمال)2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خطوة بخطوة انا وياك</a:t>
            </a:r>
          </a:p>
          <a:p>
            <a:pPr algn="ctr" rtl="1"/>
            <a:endParaRPr lang="ar-EG" sz="1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endParaRPr lang="ar-EG" sz="1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"(</a:t>
            </a:r>
            <a:r>
              <a:rPr lang="en-US" sz="3200" b="1" dirty="0" err="1">
                <a:solidFill>
                  <a:srgbClr val="FF0000"/>
                </a:solidFill>
              </a:rPr>
              <a:t>aayni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aaleek</a:t>
            </a:r>
            <a:r>
              <a:rPr lang="en-US" sz="3200" b="1" dirty="0">
                <a:solidFill>
                  <a:srgbClr val="FF0000"/>
                </a:solidFill>
              </a:rPr>
              <a:t> ana </a:t>
            </a:r>
            <a:r>
              <a:rPr lang="en-US" sz="3200" b="1" dirty="0" err="1">
                <a:solidFill>
                  <a:srgbClr val="FF0000"/>
                </a:solidFill>
              </a:rPr>
              <a:t>mashi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maak</a:t>
            </a:r>
            <a:endParaRPr lang="en-US" sz="3200" b="1" dirty="0">
              <a:solidFill>
                <a:srgbClr val="FF0000"/>
              </a:solidFill>
            </a:endParaRPr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 Fe </a:t>
            </a:r>
            <a:r>
              <a:rPr lang="en-US" sz="3200" b="1" dirty="0" err="1">
                <a:solidFill>
                  <a:srgbClr val="FF0000"/>
                </a:solidFill>
              </a:rPr>
              <a:t>el-bareya</a:t>
            </a:r>
            <a:r>
              <a:rPr lang="en-US" sz="3200" b="1" dirty="0">
                <a:solidFill>
                  <a:srgbClr val="FF0000"/>
                </a:solidFill>
              </a:rPr>
              <a:t> ana </a:t>
            </a:r>
            <a:r>
              <a:rPr lang="en-US" sz="3200" b="1" dirty="0" err="1">
                <a:solidFill>
                  <a:srgbClr val="FF0000"/>
                </a:solidFill>
              </a:rPr>
              <a:t>wayak</a:t>
            </a:r>
            <a:r>
              <a:rPr lang="en-US" sz="3200" b="1" dirty="0">
                <a:solidFill>
                  <a:srgbClr val="FF0000"/>
                </a:solidFill>
              </a:rPr>
              <a:t>)2</a:t>
            </a:r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(</a:t>
            </a:r>
            <a:r>
              <a:rPr lang="en-US" sz="3200" b="1" dirty="0" err="1">
                <a:solidFill>
                  <a:srgbClr val="FF0000"/>
                </a:solidFill>
              </a:rPr>
              <a:t>Roht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yameen</a:t>
            </a:r>
            <a:r>
              <a:rPr lang="en-US" sz="3200" b="1" dirty="0">
                <a:solidFill>
                  <a:srgbClr val="FF0000"/>
                </a:solidFill>
              </a:rPr>
              <a:t>... </a:t>
            </a:r>
            <a:r>
              <a:rPr lang="en-US" sz="3200" b="1" dirty="0" err="1">
                <a:solidFill>
                  <a:srgbClr val="FF0000"/>
                </a:solidFill>
              </a:rPr>
              <a:t>roht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shemal</a:t>
            </a:r>
            <a:r>
              <a:rPr lang="en-US" sz="3200" b="1" dirty="0">
                <a:solidFill>
                  <a:srgbClr val="FF0000"/>
                </a:solidFill>
              </a:rPr>
              <a:t>)2</a:t>
            </a:r>
          </a:p>
          <a:p>
            <a:pPr algn="ctr"/>
            <a:r>
              <a:rPr lang="en-US" sz="3200" b="1" dirty="0" err="1">
                <a:solidFill>
                  <a:srgbClr val="FF0000"/>
                </a:solidFill>
              </a:rPr>
              <a:t>Khotwa</a:t>
            </a:r>
            <a:r>
              <a:rPr lang="en-US" sz="3200" b="1" dirty="0">
                <a:solidFill>
                  <a:srgbClr val="FF0000"/>
                </a:solidFill>
              </a:rPr>
              <a:t> b </a:t>
            </a:r>
            <a:r>
              <a:rPr lang="en-US" sz="3200" b="1" dirty="0" err="1">
                <a:solidFill>
                  <a:srgbClr val="FF0000"/>
                </a:solidFill>
              </a:rPr>
              <a:t>khotwa</a:t>
            </a:r>
            <a:r>
              <a:rPr lang="en-US" sz="3200" b="1" dirty="0">
                <a:solidFill>
                  <a:srgbClr val="FF0000"/>
                </a:solidFill>
              </a:rPr>
              <a:t> ana w </a:t>
            </a:r>
            <a:r>
              <a:rPr lang="en-US" sz="3200" b="1" dirty="0" err="1">
                <a:solidFill>
                  <a:srgbClr val="FF0000"/>
                </a:solidFill>
              </a:rPr>
              <a:t>eyak</a:t>
            </a:r>
            <a:r>
              <a:rPr lang="en-US" sz="3200" b="1" dirty="0">
                <a:solidFill>
                  <a:srgbClr val="FF0000"/>
                </a:solidFill>
              </a:rPr>
              <a:t>.</a:t>
            </a:r>
          </a:p>
          <a:p>
            <a:pPr algn="ctr"/>
            <a:endParaRPr lang="ar-EG" sz="1600" b="1" dirty="0">
              <a:solidFill>
                <a:srgbClr val="FF0000"/>
              </a:solidFill>
            </a:endParaRPr>
          </a:p>
          <a:p>
            <a:pPr algn="ctr"/>
            <a:endParaRPr lang="en-US" sz="1600" b="1" dirty="0">
              <a:solidFill>
                <a:srgbClr val="FF0000"/>
              </a:solidFill>
            </a:endParaRPr>
          </a:p>
          <a:p>
            <a:pPr algn="ctr"/>
            <a:r>
              <a:rPr lang="en-US" sz="2800" b="1" dirty="0"/>
              <a:t>"My eye is on You, I walk with You</a:t>
            </a:r>
          </a:p>
          <a:p>
            <a:pPr algn="ctr"/>
            <a:r>
              <a:rPr lang="en-US" sz="2800" b="1" dirty="0"/>
              <a:t>In the wilderness, You and I. </a:t>
            </a:r>
          </a:p>
          <a:p>
            <a:pPr algn="ctr"/>
            <a:r>
              <a:rPr lang="en-US" sz="2800" b="1" dirty="0"/>
              <a:t>I went right... I went left </a:t>
            </a:r>
          </a:p>
          <a:p>
            <a:pPr algn="ctr"/>
            <a:r>
              <a:rPr lang="en-US" sz="2800" b="1" dirty="0"/>
              <a:t>Step by step, You and I."</a:t>
            </a:r>
          </a:p>
          <a:p>
            <a:pPr algn="ctr"/>
            <a:endParaRPr lang="en-US" sz="2800" b="1" dirty="0"/>
          </a:p>
          <a:p>
            <a:pPr algn="ctr"/>
            <a:endParaRPr lang="en-US" sz="4000" b="1" dirty="0"/>
          </a:p>
          <a:p>
            <a:pPr algn="ctr"/>
            <a:endParaRPr lang="en-US" sz="4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19517"/>
            <a:ext cx="9982199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3600" b="1" i="0" dirty="0">
                <a:solidFill>
                  <a:srgbClr val="00582A"/>
                </a:solidFill>
                <a:effectLst/>
                <a:latin typeface="Helvetica Neue"/>
              </a:rPr>
              <a:t>(عيني عليك أنا عيني عليك </a:t>
            </a:r>
            <a:r>
              <a:rPr lang="en-US" sz="3600" b="1" i="0" dirty="0">
                <a:solidFill>
                  <a:srgbClr val="00582A"/>
                </a:solidFill>
                <a:effectLst/>
                <a:latin typeface="Helvetica Neue"/>
              </a:rPr>
              <a:t> </a:t>
            </a:r>
            <a:r>
              <a:rPr lang="ar-SA" sz="3600" b="1" i="0" dirty="0">
                <a:solidFill>
                  <a:srgbClr val="00582A"/>
                </a:solidFill>
                <a:effectLst/>
                <a:latin typeface="Helvetica Neue"/>
              </a:rPr>
              <a:t>لو في الضلم</a:t>
            </a:r>
            <a:r>
              <a:rPr lang="ar-EG" sz="3600" b="1" i="0" dirty="0">
                <a:solidFill>
                  <a:srgbClr val="00582A"/>
                </a:solidFill>
                <a:effectLst/>
                <a:latin typeface="Helvetica Neue"/>
              </a:rPr>
              <a:t>ة</a:t>
            </a:r>
            <a:r>
              <a:rPr lang="ar-SA" sz="3600" b="1" i="0" dirty="0">
                <a:solidFill>
                  <a:srgbClr val="00582A"/>
                </a:solidFill>
                <a:effectLst/>
                <a:latin typeface="Helvetica Neue"/>
              </a:rPr>
              <a:t> أو في النور</a:t>
            </a:r>
          </a:p>
          <a:p>
            <a:pPr algn="ctr" rtl="1"/>
            <a:r>
              <a:rPr lang="ar-SA" sz="3600" b="1" i="0" dirty="0">
                <a:solidFill>
                  <a:srgbClr val="00582A"/>
                </a:solidFill>
                <a:effectLst/>
                <a:latin typeface="Helvetica Neue"/>
              </a:rPr>
              <a:t>عيني عليك أنا عيني عليك</a:t>
            </a:r>
            <a:r>
              <a:rPr lang="en-US" sz="3600" b="1" i="0" dirty="0">
                <a:solidFill>
                  <a:srgbClr val="00582A"/>
                </a:solidFill>
                <a:effectLst/>
                <a:latin typeface="Helvetica Neue"/>
              </a:rPr>
              <a:t> </a:t>
            </a:r>
            <a:r>
              <a:rPr lang="ar-SA" sz="3600" b="1" i="0" dirty="0">
                <a:solidFill>
                  <a:srgbClr val="00582A"/>
                </a:solidFill>
                <a:effectLst/>
                <a:latin typeface="Helvetica Neue"/>
              </a:rPr>
              <a:t>لو متضايق أو مسرور)2</a:t>
            </a:r>
          </a:p>
          <a:p>
            <a:pPr algn="ctr"/>
            <a:br>
              <a:rPr lang="ar-SA" sz="2000" b="1" dirty="0">
                <a:solidFill>
                  <a:srgbClr val="00582A"/>
                </a:solidFill>
              </a:rPr>
            </a:br>
            <a:r>
              <a:rPr lang="en-US" sz="3200" b="1" dirty="0" err="1">
                <a:solidFill>
                  <a:srgbClr val="002060"/>
                </a:solidFill>
              </a:rPr>
              <a:t>aayni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aaleek</a:t>
            </a:r>
            <a:r>
              <a:rPr lang="en-US" sz="3200" b="1" dirty="0">
                <a:solidFill>
                  <a:srgbClr val="002060"/>
                </a:solidFill>
              </a:rPr>
              <a:t> ana </a:t>
            </a:r>
            <a:r>
              <a:rPr lang="en-US" sz="3200" b="1" dirty="0" err="1">
                <a:solidFill>
                  <a:srgbClr val="002060"/>
                </a:solidFill>
              </a:rPr>
              <a:t>aayni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aaleek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en-US" sz="3200" b="1" dirty="0">
                <a:solidFill>
                  <a:srgbClr val="002060"/>
                </a:solidFill>
              </a:rPr>
              <a:t>Law fi </a:t>
            </a:r>
            <a:r>
              <a:rPr lang="en-US" sz="3200" b="1" dirty="0" err="1">
                <a:solidFill>
                  <a:srgbClr val="002060"/>
                </a:solidFill>
              </a:rPr>
              <a:t>el-dalma</a:t>
            </a:r>
            <a:r>
              <a:rPr lang="en-US" sz="3200" b="1" dirty="0">
                <a:solidFill>
                  <a:srgbClr val="002060"/>
                </a:solidFill>
              </a:rPr>
              <a:t> aw fi </a:t>
            </a:r>
            <a:r>
              <a:rPr lang="en-US" sz="3200" b="1" dirty="0" err="1">
                <a:solidFill>
                  <a:srgbClr val="002060"/>
                </a:solidFill>
              </a:rPr>
              <a:t>el-noor</a:t>
            </a:r>
            <a:r>
              <a:rPr lang="en-US" sz="3200" b="1" dirty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en-US" sz="3200" b="1" dirty="0" err="1">
                <a:solidFill>
                  <a:srgbClr val="002060"/>
                </a:solidFill>
              </a:rPr>
              <a:t>aayni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aaleek</a:t>
            </a:r>
            <a:r>
              <a:rPr lang="en-US" sz="3200" b="1" dirty="0">
                <a:solidFill>
                  <a:srgbClr val="002060"/>
                </a:solidFill>
              </a:rPr>
              <a:t> ana </a:t>
            </a:r>
            <a:r>
              <a:rPr lang="en-US" sz="3200" b="1" dirty="0" err="1">
                <a:solidFill>
                  <a:srgbClr val="002060"/>
                </a:solidFill>
              </a:rPr>
              <a:t>aayni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aaleek</a:t>
            </a:r>
            <a:endParaRPr lang="en-US" sz="3200" b="1" dirty="0">
              <a:solidFill>
                <a:srgbClr val="002060"/>
              </a:solidFill>
            </a:endParaRPr>
          </a:p>
          <a:p>
            <a:pPr algn="ctr"/>
            <a:r>
              <a:rPr lang="en-US" sz="3200" b="1" dirty="0">
                <a:solidFill>
                  <a:srgbClr val="002060"/>
                </a:solidFill>
              </a:rPr>
              <a:t>Law </a:t>
            </a:r>
            <a:r>
              <a:rPr lang="en-US" sz="3200" b="1" dirty="0" err="1">
                <a:solidFill>
                  <a:srgbClr val="002060"/>
                </a:solidFill>
              </a:rPr>
              <a:t>metdyek</a:t>
            </a:r>
            <a:r>
              <a:rPr lang="en-US" sz="3200" b="1" dirty="0">
                <a:solidFill>
                  <a:srgbClr val="002060"/>
                </a:solidFill>
              </a:rPr>
              <a:t> aw </a:t>
            </a:r>
            <a:r>
              <a:rPr lang="en-US" sz="3200" b="1" dirty="0" err="1">
                <a:solidFill>
                  <a:srgbClr val="002060"/>
                </a:solidFill>
              </a:rPr>
              <a:t>masroor</a:t>
            </a:r>
            <a:r>
              <a:rPr lang="en-US" sz="3200" b="1" dirty="0">
                <a:solidFill>
                  <a:srgbClr val="002060"/>
                </a:solidFill>
              </a:rPr>
              <a:t>."</a:t>
            </a:r>
          </a:p>
          <a:p>
            <a:pPr algn="ctr"/>
            <a:endParaRPr lang="en-US" sz="2000" b="1" dirty="0">
              <a:solidFill>
                <a:srgbClr val="00582A"/>
              </a:solidFill>
            </a:endParaRPr>
          </a:p>
          <a:p>
            <a:pPr algn="ctr"/>
            <a:r>
              <a:rPr lang="en-US" sz="3200" b="1" dirty="0">
                <a:solidFill>
                  <a:srgbClr val="00582A"/>
                </a:solidFill>
              </a:rPr>
              <a:t>"My eye is on You, my eye is on You</a:t>
            </a:r>
          </a:p>
          <a:p>
            <a:pPr algn="ctr"/>
            <a:r>
              <a:rPr lang="en-US" sz="3200" b="1" dirty="0">
                <a:solidFill>
                  <a:srgbClr val="00582A"/>
                </a:solidFill>
              </a:rPr>
              <a:t>Whether in darkness or in light.</a:t>
            </a:r>
          </a:p>
          <a:p>
            <a:pPr algn="ctr"/>
            <a:r>
              <a:rPr lang="en-US" sz="3200" b="1" dirty="0">
                <a:solidFill>
                  <a:srgbClr val="00582A"/>
                </a:solidFill>
              </a:rPr>
              <a:t>My eye is on You, my eye is on You</a:t>
            </a:r>
          </a:p>
          <a:p>
            <a:pPr algn="ctr"/>
            <a:r>
              <a:rPr lang="en-US" sz="3200" b="1" dirty="0">
                <a:solidFill>
                  <a:srgbClr val="00582A"/>
                </a:solidFill>
              </a:rPr>
              <a:t>Whether troubled or joyful."</a:t>
            </a:r>
          </a:p>
          <a:p>
            <a:pPr algn="ctr"/>
            <a:endParaRPr lang="en-US" sz="3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  <a:p>
            <a:pPr algn="ctr"/>
            <a:endParaRPr lang="en-US" sz="3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683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2259</TotalTime>
  <Words>253</Words>
  <Application>Microsoft Office PowerPoint</Application>
  <PresentationFormat>عرض على الشاشة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380</cp:revision>
  <dcterms:created xsi:type="dcterms:W3CDTF">2021-12-07T14:30:00Z</dcterms:created>
  <dcterms:modified xsi:type="dcterms:W3CDTF">2025-05-04T07:12:25Z</dcterms:modified>
</cp:coreProperties>
</file>