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335" r:id="rId3"/>
    <p:sldId id="325" r:id="rId4"/>
    <p:sldId id="336" r:id="rId5"/>
    <p:sldId id="346" r:id="rId6"/>
    <p:sldId id="355" r:id="rId7"/>
    <p:sldId id="348" r:id="rId8"/>
    <p:sldId id="349" r:id="rId9"/>
    <p:sldId id="357" r:id="rId10"/>
    <p:sldId id="356" r:id="rId11"/>
    <p:sldId id="29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 varScale="1">
        <p:scale>
          <a:sx n="93" d="100"/>
          <a:sy n="93" d="100"/>
        </p:scale>
        <p:origin x="1616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SA" sz="8000" b="1" dirty="0">
                <a:latin typeface="Arial" charset="0"/>
                <a:cs typeface="Arial" charset="0"/>
              </a:rPr>
              <a:t>لأنك إنت معايا</a:t>
            </a:r>
            <a:endParaRPr lang="ar-EG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21804"/>
            <a:ext cx="91440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4800" b="1" dirty="0">
                <a:solidFill>
                  <a:srgbClr val="003300"/>
                </a:solidFill>
              </a:rPr>
              <a:t>ق:(لأنك انت </a:t>
            </a:r>
            <a:r>
              <a:rPr lang="ar-EG" sz="4800" b="1" dirty="0" err="1">
                <a:solidFill>
                  <a:srgbClr val="003300"/>
                </a:solidFill>
              </a:rPr>
              <a:t>معايا</a:t>
            </a:r>
            <a:r>
              <a:rPr lang="ar-EG" sz="4800" b="1" dirty="0">
                <a:solidFill>
                  <a:srgbClr val="003300"/>
                </a:solidFill>
              </a:rPr>
              <a:t>  لأنك انت </a:t>
            </a:r>
            <a:r>
              <a:rPr lang="ar-EG" sz="4800" b="1" dirty="0" err="1">
                <a:solidFill>
                  <a:srgbClr val="003300"/>
                </a:solidFill>
              </a:rPr>
              <a:t>معايا</a:t>
            </a:r>
            <a:r>
              <a:rPr lang="ar-EG" sz="4800" b="1" dirty="0">
                <a:solidFill>
                  <a:srgbClr val="003300"/>
                </a:solidFill>
              </a:rPr>
              <a:t> </a:t>
            </a:r>
          </a:p>
          <a:p>
            <a:pPr algn="ctr">
              <a:defRPr/>
            </a:pPr>
            <a:r>
              <a:rPr lang="ar-EG" sz="4800" b="1" dirty="0">
                <a:solidFill>
                  <a:srgbClr val="003300"/>
                </a:solidFill>
              </a:rPr>
              <a:t> لأنك انت </a:t>
            </a:r>
            <a:r>
              <a:rPr lang="ar-EG" sz="4800" b="1" dirty="0" err="1">
                <a:solidFill>
                  <a:srgbClr val="003300"/>
                </a:solidFill>
              </a:rPr>
              <a:t>معايا</a:t>
            </a:r>
            <a:r>
              <a:rPr lang="ar-EG" sz="4800" b="1" dirty="0">
                <a:solidFill>
                  <a:srgbClr val="003300"/>
                </a:solidFill>
              </a:rPr>
              <a:t> ايه بقى </a:t>
            </a:r>
            <a:r>
              <a:rPr lang="ar-EG" sz="4800" b="1" dirty="0" err="1">
                <a:solidFill>
                  <a:srgbClr val="003300"/>
                </a:solidFill>
              </a:rPr>
              <a:t>هايخوفني</a:t>
            </a:r>
            <a:r>
              <a:rPr lang="ar-EG" sz="4800" b="1" dirty="0">
                <a:solidFill>
                  <a:srgbClr val="003300"/>
                </a:solidFill>
              </a:rPr>
              <a:t> ؟)2</a:t>
            </a:r>
          </a:p>
          <a:p>
            <a:pPr algn="ctr">
              <a:defRPr/>
            </a:pPr>
            <a:endParaRPr lang="ar-EG" sz="3200" b="1" dirty="0">
              <a:solidFill>
                <a:srgbClr val="002060"/>
              </a:solidFill>
            </a:endParaRPr>
          </a:p>
          <a:p>
            <a:pPr algn="ctr">
              <a:defRPr/>
            </a:pPr>
            <a:endParaRPr lang="ar-EG" sz="3200" b="1" dirty="0">
              <a:solidFill>
                <a:srgbClr val="002060"/>
              </a:solidFill>
            </a:endParaRPr>
          </a:p>
          <a:p>
            <a:pPr algn="ctr">
              <a:defRPr/>
            </a:pPr>
            <a:r>
              <a:rPr lang="es-ES" sz="3200" b="1" dirty="0">
                <a:solidFill>
                  <a:srgbClr val="002060"/>
                </a:solidFill>
              </a:rPr>
              <a:t>"L</a:t>
            </a:r>
            <a:r>
              <a:rPr lang="en-US" sz="3200" b="1" dirty="0">
                <a:solidFill>
                  <a:srgbClr val="002060"/>
                </a:solidFill>
              </a:rPr>
              <a:t>a</a:t>
            </a:r>
            <a:r>
              <a:rPr lang="es-ES" sz="3200" b="1" dirty="0" err="1">
                <a:solidFill>
                  <a:srgbClr val="002060"/>
                </a:solidFill>
              </a:rPr>
              <a:t>nak</a:t>
            </a:r>
            <a:r>
              <a:rPr lang="es-ES" sz="3200" b="1" dirty="0">
                <a:solidFill>
                  <a:srgbClr val="002060"/>
                </a:solidFill>
              </a:rPr>
              <a:t> </a:t>
            </a:r>
            <a:r>
              <a:rPr lang="es-ES" sz="3200" b="1" dirty="0" err="1">
                <a:solidFill>
                  <a:srgbClr val="002060"/>
                </a:solidFill>
              </a:rPr>
              <a:t>enta</a:t>
            </a:r>
            <a:r>
              <a:rPr lang="es-ES" sz="3200" b="1" dirty="0">
                <a:solidFill>
                  <a:srgbClr val="002060"/>
                </a:solidFill>
              </a:rPr>
              <a:t> maya </a:t>
            </a:r>
            <a:r>
              <a:rPr lang="es-ES" sz="3200" b="1" dirty="0" err="1">
                <a:solidFill>
                  <a:srgbClr val="002060"/>
                </a:solidFill>
              </a:rPr>
              <a:t>Lanak</a:t>
            </a:r>
            <a:r>
              <a:rPr lang="es-ES" sz="3200" b="1" dirty="0">
                <a:solidFill>
                  <a:srgbClr val="002060"/>
                </a:solidFill>
              </a:rPr>
              <a:t> </a:t>
            </a:r>
            <a:r>
              <a:rPr lang="es-ES" sz="3200" b="1" dirty="0" err="1">
                <a:solidFill>
                  <a:srgbClr val="002060"/>
                </a:solidFill>
              </a:rPr>
              <a:t>enta</a:t>
            </a:r>
            <a:r>
              <a:rPr lang="es-ES" sz="3200" b="1" dirty="0">
                <a:solidFill>
                  <a:srgbClr val="002060"/>
                </a:solidFill>
              </a:rPr>
              <a:t> maya</a:t>
            </a:r>
          </a:p>
          <a:p>
            <a:pPr algn="ctr">
              <a:defRPr/>
            </a:pPr>
            <a:r>
              <a:rPr lang="es-ES" sz="3200" b="1" dirty="0" err="1">
                <a:solidFill>
                  <a:srgbClr val="002060"/>
                </a:solidFill>
              </a:rPr>
              <a:t>Lanak</a:t>
            </a:r>
            <a:r>
              <a:rPr lang="es-ES" sz="3200" b="1" dirty="0">
                <a:solidFill>
                  <a:srgbClr val="002060"/>
                </a:solidFill>
              </a:rPr>
              <a:t> </a:t>
            </a:r>
            <a:r>
              <a:rPr lang="es-ES" sz="3200" b="1" dirty="0" err="1">
                <a:solidFill>
                  <a:srgbClr val="002060"/>
                </a:solidFill>
              </a:rPr>
              <a:t>enta</a:t>
            </a:r>
            <a:r>
              <a:rPr lang="es-ES" sz="3200" b="1" dirty="0">
                <a:solidFill>
                  <a:srgbClr val="002060"/>
                </a:solidFill>
              </a:rPr>
              <a:t> maya Eh </a:t>
            </a:r>
            <a:r>
              <a:rPr lang="es-ES" sz="3200" b="1" dirty="0" err="1">
                <a:solidFill>
                  <a:srgbClr val="002060"/>
                </a:solidFill>
              </a:rPr>
              <a:t>baka</a:t>
            </a:r>
            <a:r>
              <a:rPr lang="es-ES" sz="3200" b="1" dirty="0">
                <a:solidFill>
                  <a:srgbClr val="002060"/>
                </a:solidFill>
              </a:rPr>
              <a:t> </a:t>
            </a:r>
            <a:r>
              <a:rPr lang="es-ES" sz="3200" b="1" dirty="0" err="1">
                <a:solidFill>
                  <a:srgbClr val="002060"/>
                </a:solidFill>
              </a:rPr>
              <a:t>haykhofny</a:t>
            </a:r>
            <a:r>
              <a:rPr lang="es-ES" sz="3200" b="1" dirty="0">
                <a:solidFill>
                  <a:srgbClr val="002060"/>
                </a:solidFill>
              </a:rPr>
              <a:t>?“</a:t>
            </a:r>
          </a:p>
          <a:p>
            <a:pPr algn="ctr">
              <a:defRPr/>
            </a:pPr>
            <a:endParaRPr lang="ar-EG" sz="48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en-US" sz="2800" b="1" dirty="0">
                <a:solidFill>
                  <a:srgbClr val="003300"/>
                </a:solidFill>
              </a:rPr>
              <a:t>"Because you're with me Because you're with me</a:t>
            </a:r>
          </a:p>
          <a:p>
            <a:pPr algn="ctr">
              <a:defRPr/>
            </a:pPr>
            <a:r>
              <a:rPr lang="en-US" sz="2800" b="1" dirty="0">
                <a:solidFill>
                  <a:srgbClr val="003300"/>
                </a:solidFill>
              </a:rPr>
              <a:t>Because you're with me So what could scare me now?"</a:t>
            </a:r>
          </a:p>
          <a:p>
            <a:pPr algn="ctr">
              <a:defRPr/>
            </a:pPr>
            <a:endParaRPr lang="en-US" sz="4800" b="1" dirty="0">
              <a:solidFill>
                <a:srgbClr val="003300"/>
              </a:solidFill>
            </a:endParaRPr>
          </a:p>
          <a:p>
            <a:pPr algn="ctr">
              <a:defRPr/>
            </a:pPr>
            <a:endParaRPr lang="ar-EG" sz="4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0041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21804"/>
            <a:ext cx="91440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4800" b="1" dirty="0">
                <a:solidFill>
                  <a:srgbClr val="003300"/>
                </a:solidFill>
              </a:rPr>
              <a:t>ق:(لأنك انت </a:t>
            </a:r>
            <a:r>
              <a:rPr lang="ar-EG" sz="4800" b="1" dirty="0" err="1">
                <a:solidFill>
                  <a:srgbClr val="003300"/>
                </a:solidFill>
              </a:rPr>
              <a:t>معايا</a:t>
            </a:r>
            <a:r>
              <a:rPr lang="ar-EG" sz="4800" b="1" dirty="0">
                <a:solidFill>
                  <a:srgbClr val="003300"/>
                </a:solidFill>
              </a:rPr>
              <a:t>  لأنك انت </a:t>
            </a:r>
            <a:r>
              <a:rPr lang="ar-EG" sz="4800" b="1" dirty="0" err="1">
                <a:solidFill>
                  <a:srgbClr val="003300"/>
                </a:solidFill>
              </a:rPr>
              <a:t>معايا</a:t>
            </a:r>
            <a:r>
              <a:rPr lang="ar-EG" sz="4800" b="1" dirty="0">
                <a:solidFill>
                  <a:srgbClr val="003300"/>
                </a:solidFill>
              </a:rPr>
              <a:t> </a:t>
            </a:r>
          </a:p>
          <a:p>
            <a:pPr algn="ctr">
              <a:defRPr/>
            </a:pPr>
            <a:r>
              <a:rPr lang="ar-EG" sz="4800" b="1" dirty="0">
                <a:solidFill>
                  <a:srgbClr val="003300"/>
                </a:solidFill>
              </a:rPr>
              <a:t> لأنك انت </a:t>
            </a:r>
            <a:r>
              <a:rPr lang="ar-EG" sz="4800" b="1" dirty="0" err="1">
                <a:solidFill>
                  <a:srgbClr val="003300"/>
                </a:solidFill>
              </a:rPr>
              <a:t>معايا</a:t>
            </a:r>
            <a:r>
              <a:rPr lang="ar-EG" sz="4800" b="1" dirty="0">
                <a:solidFill>
                  <a:srgbClr val="003300"/>
                </a:solidFill>
              </a:rPr>
              <a:t> ايه بقى </a:t>
            </a:r>
            <a:r>
              <a:rPr lang="ar-EG" sz="4800" b="1" dirty="0" err="1">
                <a:solidFill>
                  <a:srgbClr val="003300"/>
                </a:solidFill>
              </a:rPr>
              <a:t>هايخوفني</a:t>
            </a:r>
            <a:r>
              <a:rPr lang="ar-EG" sz="4800" b="1" dirty="0">
                <a:solidFill>
                  <a:srgbClr val="003300"/>
                </a:solidFill>
              </a:rPr>
              <a:t> ؟)2</a:t>
            </a:r>
          </a:p>
          <a:p>
            <a:pPr algn="ctr">
              <a:defRPr/>
            </a:pPr>
            <a:endParaRPr lang="ar-EG" sz="3200" b="1" dirty="0">
              <a:solidFill>
                <a:srgbClr val="002060"/>
              </a:solidFill>
            </a:endParaRPr>
          </a:p>
          <a:p>
            <a:pPr algn="ctr">
              <a:defRPr/>
            </a:pPr>
            <a:endParaRPr lang="ar-EG" sz="3200" b="1" dirty="0">
              <a:solidFill>
                <a:srgbClr val="002060"/>
              </a:solidFill>
            </a:endParaRPr>
          </a:p>
          <a:p>
            <a:pPr algn="ctr">
              <a:defRPr/>
            </a:pPr>
            <a:r>
              <a:rPr lang="es-ES" sz="3200" b="1" dirty="0">
                <a:solidFill>
                  <a:srgbClr val="002060"/>
                </a:solidFill>
              </a:rPr>
              <a:t>"L</a:t>
            </a:r>
            <a:r>
              <a:rPr lang="en-US" sz="3200" b="1" dirty="0">
                <a:solidFill>
                  <a:srgbClr val="002060"/>
                </a:solidFill>
              </a:rPr>
              <a:t>a</a:t>
            </a:r>
            <a:r>
              <a:rPr lang="es-ES" sz="3200" b="1" dirty="0" err="1">
                <a:solidFill>
                  <a:srgbClr val="002060"/>
                </a:solidFill>
              </a:rPr>
              <a:t>nak</a:t>
            </a:r>
            <a:r>
              <a:rPr lang="es-ES" sz="3200" b="1" dirty="0">
                <a:solidFill>
                  <a:srgbClr val="002060"/>
                </a:solidFill>
              </a:rPr>
              <a:t> </a:t>
            </a:r>
            <a:r>
              <a:rPr lang="es-ES" sz="3200" b="1" dirty="0" err="1">
                <a:solidFill>
                  <a:srgbClr val="002060"/>
                </a:solidFill>
              </a:rPr>
              <a:t>enta</a:t>
            </a:r>
            <a:r>
              <a:rPr lang="es-ES" sz="3200" b="1" dirty="0">
                <a:solidFill>
                  <a:srgbClr val="002060"/>
                </a:solidFill>
              </a:rPr>
              <a:t> maya </a:t>
            </a:r>
            <a:r>
              <a:rPr lang="es-ES" sz="3200" b="1" dirty="0" err="1">
                <a:solidFill>
                  <a:srgbClr val="002060"/>
                </a:solidFill>
              </a:rPr>
              <a:t>Lanak</a:t>
            </a:r>
            <a:r>
              <a:rPr lang="es-ES" sz="3200" b="1" dirty="0">
                <a:solidFill>
                  <a:srgbClr val="002060"/>
                </a:solidFill>
              </a:rPr>
              <a:t> </a:t>
            </a:r>
            <a:r>
              <a:rPr lang="es-ES" sz="3200" b="1" dirty="0" err="1">
                <a:solidFill>
                  <a:srgbClr val="002060"/>
                </a:solidFill>
              </a:rPr>
              <a:t>enta</a:t>
            </a:r>
            <a:r>
              <a:rPr lang="es-ES" sz="3200" b="1" dirty="0">
                <a:solidFill>
                  <a:srgbClr val="002060"/>
                </a:solidFill>
              </a:rPr>
              <a:t> maya</a:t>
            </a:r>
          </a:p>
          <a:p>
            <a:pPr algn="ctr">
              <a:defRPr/>
            </a:pPr>
            <a:r>
              <a:rPr lang="es-ES" sz="3200" b="1" dirty="0" err="1">
                <a:solidFill>
                  <a:srgbClr val="002060"/>
                </a:solidFill>
              </a:rPr>
              <a:t>Lanak</a:t>
            </a:r>
            <a:r>
              <a:rPr lang="es-ES" sz="3200" b="1" dirty="0">
                <a:solidFill>
                  <a:srgbClr val="002060"/>
                </a:solidFill>
              </a:rPr>
              <a:t> </a:t>
            </a:r>
            <a:r>
              <a:rPr lang="es-ES" sz="3200" b="1" dirty="0" err="1">
                <a:solidFill>
                  <a:srgbClr val="002060"/>
                </a:solidFill>
              </a:rPr>
              <a:t>enta</a:t>
            </a:r>
            <a:r>
              <a:rPr lang="es-ES" sz="3200" b="1" dirty="0">
                <a:solidFill>
                  <a:srgbClr val="002060"/>
                </a:solidFill>
              </a:rPr>
              <a:t> maya Eh </a:t>
            </a:r>
            <a:r>
              <a:rPr lang="es-ES" sz="3200" b="1" dirty="0" err="1">
                <a:solidFill>
                  <a:srgbClr val="002060"/>
                </a:solidFill>
              </a:rPr>
              <a:t>baka</a:t>
            </a:r>
            <a:r>
              <a:rPr lang="es-ES" sz="3200" b="1" dirty="0">
                <a:solidFill>
                  <a:srgbClr val="002060"/>
                </a:solidFill>
              </a:rPr>
              <a:t> </a:t>
            </a:r>
            <a:r>
              <a:rPr lang="es-ES" sz="3200" b="1" dirty="0" err="1">
                <a:solidFill>
                  <a:srgbClr val="002060"/>
                </a:solidFill>
              </a:rPr>
              <a:t>haykhofny</a:t>
            </a:r>
            <a:r>
              <a:rPr lang="es-ES" sz="3200" b="1" dirty="0">
                <a:solidFill>
                  <a:srgbClr val="002060"/>
                </a:solidFill>
              </a:rPr>
              <a:t>?“</a:t>
            </a:r>
          </a:p>
          <a:p>
            <a:pPr algn="ctr">
              <a:defRPr/>
            </a:pPr>
            <a:endParaRPr lang="ar-EG" sz="48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en-US" sz="2800" b="1" dirty="0">
                <a:solidFill>
                  <a:srgbClr val="003300"/>
                </a:solidFill>
              </a:rPr>
              <a:t>"Because you're with me Because you're with me</a:t>
            </a:r>
          </a:p>
          <a:p>
            <a:pPr algn="ctr">
              <a:defRPr/>
            </a:pPr>
            <a:r>
              <a:rPr lang="en-US" sz="2800" b="1" dirty="0">
                <a:solidFill>
                  <a:srgbClr val="003300"/>
                </a:solidFill>
              </a:rPr>
              <a:t>Because you're with me So what could scare me now?"</a:t>
            </a:r>
          </a:p>
          <a:p>
            <a:pPr algn="ctr">
              <a:defRPr/>
            </a:pPr>
            <a:endParaRPr lang="en-US" sz="4800" b="1" dirty="0">
              <a:solidFill>
                <a:srgbClr val="003300"/>
              </a:solidFill>
            </a:endParaRPr>
          </a:p>
          <a:p>
            <a:pPr algn="ctr">
              <a:defRPr/>
            </a:pPr>
            <a:endParaRPr lang="ar-EG" sz="4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" y="152400"/>
            <a:ext cx="9144000" cy="8463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3600" b="1" dirty="0">
                <a:latin typeface="Arial" charset="0"/>
                <a:cs typeface="Arial" charset="0"/>
              </a:rPr>
              <a:t>1</a:t>
            </a:r>
            <a:r>
              <a:rPr lang="ar-EG" sz="3200" b="1" dirty="0">
                <a:latin typeface="Arial" charset="0"/>
                <a:cs typeface="Arial" charset="0"/>
              </a:rPr>
              <a:t>-</a:t>
            </a:r>
            <a:r>
              <a:rPr lang="ar-EG" sz="4000" b="1" dirty="0">
                <a:latin typeface="Arial" charset="0"/>
                <a:cs typeface="Arial" charset="0"/>
              </a:rPr>
              <a:t>(أصحابي في سنة خامسة وستة</a:t>
            </a:r>
          </a:p>
          <a:p>
            <a:pPr algn="ctr" rtl="1"/>
            <a:r>
              <a:rPr lang="ar-EG" sz="4000" b="1" dirty="0">
                <a:latin typeface="Arial" charset="0"/>
                <a:cs typeface="Arial" charset="0"/>
              </a:rPr>
              <a:t>وأنا لسه في سنة رابعـــــــــة</a:t>
            </a:r>
          </a:p>
          <a:p>
            <a:pPr algn="ctr" rtl="1"/>
            <a:r>
              <a:rPr lang="ar-EG" sz="4000" b="1" dirty="0">
                <a:latin typeface="Arial" charset="0"/>
                <a:cs typeface="Arial" charset="0"/>
              </a:rPr>
              <a:t>وفيه ناس أولى وتانية </a:t>
            </a:r>
            <a:r>
              <a:rPr lang="ar-EG" sz="4000" b="1" dirty="0" err="1">
                <a:latin typeface="Arial" charset="0"/>
                <a:cs typeface="Arial" charset="0"/>
              </a:rPr>
              <a:t>وتالتة</a:t>
            </a:r>
            <a:endParaRPr lang="ar-EG" sz="4000" b="1" dirty="0">
              <a:latin typeface="Arial" charset="0"/>
              <a:cs typeface="Arial" charset="0"/>
            </a:endParaRPr>
          </a:p>
          <a:p>
            <a:pPr algn="ctr" rtl="1"/>
            <a:r>
              <a:rPr lang="ar-EG" sz="4000" b="1" dirty="0">
                <a:latin typeface="Arial" charset="0"/>
                <a:cs typeface="Arial" charset="0"/>
              </a:rPr>
              <a:t>   وفي ثانوي وفي الجامعــــــــة)2</a:t>
            </a:r>
          </a:p>
          <a:p>
            <a:pPr algn="ctr" rtl="1"/>
            <a:endParaRPr lang="ar-EG" sz="16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 rtl="1"/>
            <a:r>
              <a:rPr lang="pl-PL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As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ah</a:t>
            </a:r>
            <a:r>
              <a:rPr lang="pl-PL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aby f</a:t>
            </a:r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i</a:t>
            </a:r>
            <a:r>
              <a:rPr lang="pl-PL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 sana </a:t>
            </a:r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kh</a:t>
            </a:r>
            <a:r>
              <a:rPr lang="pl-PL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amsa w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e </a:t>
            </a:r>
            <a:r>
              <a:rPr lang="pl-PL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s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a</a:t>
            </a:r>
            <a:r>
              <a:rPr lang="pl-PL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ta,</a:t>
            </a:r>
          </a:p>
          <a:p>
            <a:pPr algn="ctr" rtl="1"/>
            <a:r>
              <a:rPr lang="pl-PL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W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e </a:t>
            </a:r>
            <a:r>
              <a:rPr lang="pl-PL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ana lessa f</a:t>
            </a:r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i</a:t>
            </a:r>
            <a:r>
              <a:rPr lang="pl-PL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 sana rab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a</a:t>
            </a:r>
            <a:r>
              <a:rPr lang="pl-PL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a,</a:t>
            </a:r>
          </a:p>
          <a:p>
            <a:pPr algn="ctr" rtl="1"/>
            <a:r>
              <a:rPr lang="pl-PL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W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e </a:t>
            </a:r>
            <a:r>
              <a:rPr lang="pl-PL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fe nas 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o</a:t>
            </a:r>
            <a:r>
              <a:rPr lang="pl-PL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wla w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e </a:t>
            </a:r>
            <a:r>
              <a:rPr lang="pl-PL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tanya w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e </a:t>
            </a:r>
            <a:r>
              <a:rPr lang="pl-PL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talta,</a:t>
            </a:r>
          </a:p>
          <a:p>
            <a:pPr algn="ctr" rtl="1"/>
            <a:r>
              <a:rPr lang="pl-PL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W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e </a:t>
            </a:r>
            <a:r>
              <a:rPr lang="pl-PL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fe 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s</a:t>
            </a:r>
            <a:r>
              <a:rPr lang="pl-PL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anawy w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e</a:t>
            </a:r>
            <a:r>
              <a:rPr lang="pl-PL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 f</a:t>
            </a:r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i</a:t>
            </a:r>
            <a:r>
              <a:rPr lang="pl-PL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 el gam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a</a:t>
            </a:r>
            <a:r>
              <a:rPr lang="pl-PL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a.“</a:t>
            </a:r>
            <a:endParaRPr lang="en-US" sz="28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 rtl="1"/>
            <a:endParaRPr lang="pl-PL" sz="12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 rtl="1"/>
            <a:r>
              <a:rPr lang="en-US" sz="2400" b="1" dirty="0">
                <a:latin typeface="Arial" charset="0"/>
                <a:cs typeface="Arial" charset="0"/>
              </a:rPr>
              <a:t>"My friends are in fifth and sixth grade,</a:t>
            </a:r>
          </a:p>
          <a:p>
            <a:pPr algn="ctr" rtl="1"/>
            <a:r>
              <a:rPr lang="en-US" sz="2400" b="1" dirty="0">
                <a:latin typeface="Arial" charset="0"/>
                <a:cs typeface="Arial" charset="0"/>
              </a:rPr>
              <a:t>And I'm still in fourth grade,</a:t>
            </a:r>
          </a:p>
          <a:p>
            <a:pPr algn="ctr" rtl="1"/>
            <a:r>
              <a:rPr lang="en-US" sz="2400" b="1" dirty="0">
                <a:latin typeface="Arial" charset="0"/>
                <a:cs typeface="Arial" charset="0"/>
              </a:rPr>
              <a:t>There are people in first, second, and third,</a:t>
            </a:r>
          </a:p>
          <a:p>
            <a:pPr algn="ctr" rtl="1"/>
            <a:r>
              <a:rPr lang="en-US" sz="2400" b="1" dirty="0">
                <a:latin typeface="Arial" charset="0"/>
                <a:cs typeface="Arial" charset="0"/>
              </a:rPr>
              <a:t>And in high school and university."</a:t>
            </a:r>
          </a:p>
          <a:p>
            <a:pPr algn="ctr" rtl="1"/>
            <a:endParaRPr lang="en-US" sz="4400" b="1" dirty="0">
              <a:latin typeface="Arial" charset="0"/>
              <a:cs typeface="Arial" charset="0"/>
            </a:endParaRPr>
          </a:p>
          <a:p>
            <a:pPr algn="ctr" rtl="1"/>
            <a:endParaRPr lang="pl-PL" sz="4400" b="1" dirty="0">
              <a:latin typeface="Arial" charset="0"/>
              <a:cs typeface="Arial" charset="0"/>
            </a:endParaRPr>
          </a:p>
          <a:p>
            <a:pPr algn="ctr" rtl="1"/>
            <a:endParaRPr lang="ar-EG" sz="4400" b="1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74148"/>
            <a:ext cx="9144000" cy="7448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000" b="1" dirty="0">
                <a:latin typeface="Arial" charset="0"/>
                <a:cs typeface="Arial" charset="0"/>
              </a:rPr>
              <a:t>قادر تعرف كل خرافك </a:t>
            </a:r>
          </a:p>
          <a:p>
            <a:pPr algn="ctr" rtl="1"/>
            <a:r>
              <a:rPr lang="ar-EG" sz="4000" b="1" dirty="0">
                <a:latin typeface="Arial" charset="0"/>
                <a:cs typeface="Arial" charset="0"/>
              </a:rPr>
              <a:t>بالاسم وبالسن كمان</a:t>
            </a:r>
          </a:p>
          <a:p>
            <a:pPr algn="ctr" rtl="1"/>
            <a:r>
              <a:rPr lang="ar-EG" sz="4000" b="1" dirty="0">
                <a:latin typeface="Arial" charset="0"/>
                <a:cs typeface="Arial" charset="0"/>
              </a:rPr>
              <a:t>تضمن ليَّ حياتي لأني خروف </a:t>
            </a:r>
          </a:p>
          <a:p>
            <a:pPr algn="ctr" rtl="1"/>
            <a:r>
              <a:rPr lang="ar-EG" sz="4000" b="1" dirty="0">
                <a:latin typeface="Arial" charset="0"/>
                <a:cs typeface="Arial" charset="0"/>
              </a:rPr>
              <a:t>مخصوص وسط الخرفان</a:t>
            </a:r>
          </a:p>
          <a:p>
            <a:pPr algn="ctr" rtl="1"/>
            <a:endParaRPr lang="ar-EG" sz="1100" b="1" dirty="0">
              <a:latin typeface="Arial" charset="0"/>
              <a:cs typeface="Arial" charset="0"/>
            </a:endParaRPr>
          </a:p>
          <a:p>
            <a:pPr algn="ctr" rtl="1"/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kader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tearaf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kol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kharafak</a:t>
            </a:r>
            <a:endParaRPr lang="en-US" sz="28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 rtl="1"/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Be </a:t>
            </a:r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elessm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 we be </a:t>
            </a:r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elsenn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kaman</a:t>
            </a:r>
            <a:endParaRPr lang="en-US" sz="28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 rtl="1"/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Tedmen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 le </a:t>
            </a:r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hayati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, </a:t>
            </a:r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lanni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kharoof</a:t>
            </a:r>
            <a:endParaRPr lang="en-US" sz="28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 rtl="1"/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Makhsos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 west </a:t>
            </a:r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el-kharfan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“</a:t>
            </a:r>
          </a:p>
          <a:p>
            <a:pPr algn="ctr" rtl="1"/>
            <a:endParaRPr lang="ar-EG" sz="1400" b="1" dirty="0">
              <a:latin typeface="Arial" charset="0"/>
              <a:cs typeface="Arial" charset="0"/>
            </a:endParaRPr>
          </a:p>
          <a:p>
            <a:pPr algn="ctr" rtl="1"/>
            <a:r>
              <a:rPr lang="en-US" sz="2400" b="1" dirty="0">
                <a:latin typeface="Arial" charset="0"/>
                <a:cs typeface="Arial" charset="0"/>
              </a:rPr>
              <a:t>"You know every single one of your sheep</a:t>
            </a:r>
          </a:p>
          <a:p>
            <a:pPr algn="ctr" rtl="1"/>
            <a:r>
              <a:rPr lang="en-US" sz="2400" b="1" dirty="0">
                <a:latin typeface="Arial" charset="0"/>
                <a:cs typeface="Arial" charset="0"/>
              </a:rPr>
              <a:t>By name and even by age</a:t>
            </a:r>
          </a:p>
          <a:p>
            <a:pPr algn="ctr" rtl="1"/>
            <a:r>
              <a:rPr lang="en-US" sz="2400" b="1" dirty="0">
                <a:latin typeface="Arial" charset="0"/>
                <a:cs typeface="Arial" charset="0"/>
              </a:rPr>
              <a:t>You guarantee my life, because I'm a sheep</a:t>
            </a:r>
          </a:p>
          <a:p>
            <a:pPr algn="ctr" rtl="1"/>
            <a:r>
              <a:rPr lang="en-US" sz="2400" b="1" dirty="0">
                <a:latin typeface="Arial" charset="0"/>
                <a:cs typeface="Arial" charset="0"/>
              </a:rPr>
              <a:t>Special among the flock"</a:t>
            </a:r>
          </a:p>
          <a:p>
            <a:pPr algn="ctr" rtl="1"/>
            <a:endParaRPr lang="en-US" sz="4000" b="1" dirty="0">
              <a:latin typeface="Arial" charset="0"/>
              <a:cs typeface="Arial" charset="0"/>
            </a:endParaRPr>
          </a:p>
          <a:p>
            <a:pPr algn="ctr" rtl="1"/>
            <a:endParaRPr lang="ar-EG" sz="4000" b="1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5312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57200"/>
            <a:ext cx="9144000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latin typeface="Arial" charset="0"/>
                <a:cs typeface="Arial" charset="0"/>
              </a:rPr>
              <a:t>طول ما هاتفضل ليَّ راعيَّ </a:t>
            </a:r>
          </a:p>
          <a:p>
            <a:pPr algn="ctr" rtl="1"/>
            <a:r>
              <a:rPr lang="ar-EG" sz="4800" b="1" dirty="0">
                <a:latin typeface="Arial" charset="0"/>
                <a:cs typeface="Arial" charset="0"/>
              </a:rPr>
              <a:t>أنا مش ممكن أخـــــــــاف</a:t>
            </a:r>
          </a:p>
          <a:p>
            <a:pPr algn="ctr" rtl="1"/>
            <a:endParaRPr lang="ar-EG" sz="4400" b="1" dirty="0">
              <a:latin typeface="Arial" charset="0"/>
              <a:cs typeface="Arial" charset="0"/>
            </a:endParaRPr>
          </a:p>
          <a:p>
            <a:pPr algn="ctr" rtl="1"/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"Tool ma </a:t>
            </a:r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hatfadal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leya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raaya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,</a:t>
            </a:r>
          </a:p>
          <a:p>
            <a:pPr algn="ctr" rtl="1"/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Ana mesh </a:t>
            </a:r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momken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akhaf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.“</a:t>
            </a:r>
          </a:p>
          <a:p>
            <a:pPr algn="ctr" rtl="1"/>
            <a:endParaRPr lang="ar-EG" sz="28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 rtl="1"/>
            <a:r>
              <a:rPr lang="en-US" sz="3600" b="1" dirty="0"/>
              <a:t>"As long as you remain </a:t>
            </a:r>
          </a:p>
          <a:p>
            <a:pPr algn="ctr" rtl="1"/>
            <a:r>
              <a:rPr lang="en-US" sz="3600" b="1" dirty="0"/>
              <a:t>my shepherd,</a:t>
            </a:r>
          </a:p>
          <a:p>
            <a:pPr algn="ctr" rtl="1"/>
            <a:r>
              <a:rPr lang="en-US" sz="3600" b="1" dirty="0"/>
              <a:t>I could never be afraid."</a:t>
            </a:r>
          </a:p>
          <a:p>
            <a:pPr algn="ctr" rtl="1"/>
            <a:endParaRPr lang="en-US" sz="6000" b="1" dirty="0"/>
          </a:p>
          <a:p>
            <a:pPr algn="ctr" rtl="1"/>
            <a:endParaRPr lang="ar-EG" sz="6000" b="1" dirty="0"/>
          </a:p>
        </p:txBody>
      </p:sp>
    </p:spTree>
    <p:extLst>
      <p:ext uri="{BB962C8B-B14F-4D97-AF65-F5344CB8AC3E}">
        <p14:creationId xmlns:p14="http://schemas.microsoft.com/office/powerpoint/2010/main" val="3181471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621804"/>
            <a:ext cx="9144000" cy="66171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4800" b="1" dirty="0">
                <a:solidFill>
                  <a:srgbClr val="003300"/>
                </a:solidFill>
              </a:rPr>
              <a:t>ق:(لأنك انت </a:t>
            </a:r>
            <a:r>
              <a:rPr lang="ar-EG" sz="4800" b="1" dirty="0" err="1">
                <a:solidFill>
                  <a:srgbClr val="003300"/>
                </a:solidFill>
              </a:rPr>
              <a:t>معايا</a:t>
            </a:r>
            <a:r>
              <a:rPr lang="ar-EG" sz="4800" b="1" dirty="0">
                <a:solidFill>
                  <a:srgbClr val="003300"/>
                </a:solidFill>
              </a:rPr>
              <a:t>  لأنك انت </a:t>
            </a:r>
            <a:r>
              <a:rPr lang="ar-EG" sz="4800" b="1" dirty="0" err="1">
                <a:solidFill>
                  <a:srgbClr val="003300"/>
                </a:solidFill>
              </a:rPr>
              <a:t>معايا</a:t>
            </a:r>
            <a:r>
              <a:rPr lang="ar-EG" sz="4800" b="1" dirty="0">
                <a:solidFill>
                  <a:srgbClr val="003300"/>
                </a:solidFill>
              </a:rPr>
              <a:t> </a:t>
            </a:r>
          </a:p>
          <a:p>
            <a:pPr algn="ctr">
              <a:defRPr/>
            </a:pPr>
            <a:r>
              <a:rPr lang="ar-EG" sz="4800" b="1" dirty="0">
                <a:solidFill>
                  <a:srgbClr val="003300"/>
                </a:solidFill>
              </a:rPr>
              <a:t> لأنك انت </a:t>
            </a:r>
            <a:r>
              <a:rPr lang="ar-EG" sz="4800" b="1" dirty="0" err="1">
                <a:solidFill>
                  <a:srgbClr val="003300"/>
                </a:solidFill>
              </a:rPr>
              <a:t>معايا</a:t>
            </a:r>
            <a:r>
              <a:rPr lang="ar-EG" sz="4800" b="1" dirty="0">
                <a:solidFill>
                  <a:srgbClr val="003300"/>
                </a:solidFill>
              </a:rPr>
              <a:t> ايه بقى </a:t>
            </a:r>
            <a:r>
              <a:rPr lang="ar-EG" sz="4800" b="1" dirty="0" err="1">
                <a:solidFill>
                  <a:srgbClr val="003300"/>
                </a:solidFill>
              </a:rPr>
              <a:t>هايخوفني</a:t>
            </a:r>
            <a:r>
              <a:rPr lang="ar-EG" sz="4800" b="1" dirty="0">
                <a:solidFill>
                  <a:srgbClr val="003300"/>
                </a:solidFill>
              </a:rPr>
              <a:t> ؟)2</a:t>
            </a:r>
          </a:p>
          <a:p>
            <a:pPr algn="ctr">
              <a:defRPr/>
            </a:pPr>
            <a:endParaRPr lang="ar-EG" sz="3200" b="1" dirty="0">
              <a:solidFill>
                <a:srgbClr val="002060"/>
              </a:solidFill>
            </a:endParaRPr>
          </a:p>
          <a:p>
            <a:pPr algn="ctr">
              <a:defRPr/>
            </a:pPr>
            <a:endParaRPr lang="ar-EG" sz="3200" b="1" dirty="0">
              <a:solidFill>
                <a:srgbClr val="002060"/>
              </a:solidFill>
            </a:endParaRPr>
          </a:p>
          <a:p>
            <a:pPr algn="ctr">
              <a:defRPr/>
            </a:pPr>
            <a:r>
              <a:rPr lang="es-ES" sz="3200" b="1" dirty="0">
                <a:solidFill>
                  <a:srgbClr val="002060"/>
                </a:solidFill>
              </a:rPr>
              <a:t>"L</a:t>
            </a:r>
            <a:r>
              <a:rPr lang="en-US" sz="3200" b="1" dirty="0">
                <a:solidFill>
                  <a:srgbClr val="002060"/>
                </a:solidFill>
              </a:rPr>
              <a:t>a</a:t>
            </a:r>
            <a:r>
              <a:rPr lang="es-ES" sz="3200" b="1" dirty="0" err="1">
                <a:solidFill>
                  <a:srgbClr val="002060"/>
                </a:solidFill>
              </a:rPr>
              <a:t>nak</a:t>
            </a:r>
            <a:r>
              <a:rPr lang="es-ES" sz="3200" b="1" dirty="0">
                <a:solidFill>
                  <a:srgbClr val="002060"/>
                </a:solidFill>
              </a:rPr>
              <a:t> </a:t>
            </a:r>
            <a:r>
              <a:rPr lang="es-ES" sz="3200" b="1" dirty="0" err="1">
                <a:solidFill>
                  <a:srgbClr val="002060"/>
                </a:solidFill>
              </a:rPr>
              <a:t>enta</a:t>
            </a:r>
            <a:r>
              <a:rPr lang="es-ES" sz="3200" b="1" dirty="0">
                <a:solidFill>
                  <a:srgbClr val="002060"/>
                </a:solidFill>
              </a:rPr>
              <a:t> maya </a:t>
            </a:r>
            <a:r>
              <a:rPr lang="es-ES" sz="3200" b="1" dirty="0" err="1">
                <a:solidFill>
                  <a:srgbClr val="002060"/>
                </a:solidFill>
              </a:rPr>
              <a:t>Lanak</a:t>
            </a:r>
            <a:r>
              <a:rPr lang="es-ES" sz="3200" b="1" dirty="0">
                <a:solidFill>
                  <a:srgbClr val="002060"/>
                </a:solidFill>
              </a:rPr>
              <a:t> </a:t>
            </a:r>
            <a:r>
              <a:rPr lang="es-ES" sz="3200" b="1" dirty="0" err="1">
                <a:solidFill>
                  <a:srgbClr val="002060"/>
                </a:solidFill>
              </a:rPr>
              <a:t>enta</a:t>
            </a:r>
            <a:r>
              <a:rPr lang="es-ES" sz="3200" b="1" dirty="0">
                <a:solidFill>
                  <a:srgbClr val="002060"/>
                </a:solidFill>
              </a:rPr>
              <a:t> maya</a:t>
            </a:r>
          </a:p>
          <a:p>
            <a:pPr algn="ctr">
              <a:defRPr/>
            </a:pPr>
            <a:r>
              <a:rPr lang="es-ES" sz="3200" b="1" dirty="0" err="1">
                <a:solidFill>
                  <a:srgbClr val="002060"/>
                </a:solidFill>
              </a:rPr>
              <a:t>Lanak</a:t>
            </a:r>
            <a:r>
              <a:rPr lang="es-ES" sz="3200" b="1" dirty="0">
                <a:solidFill>
                  <a:srgbClr val="002060"/>
                </a:solidFill>
              </a:rPr>
              <a:t> </a:t>
            </a:r>
            <a:r>
              <a:rPr lang="es-ES" sz="3200" b="1" dirty="0" err="1">
                <a:solidFill>
                  <a:srgbClr val="002060"/>
                </a:solidFill>
              </a:rPr>
              <a:t>enta</a:t>
            </a:r>
            <a:r>
              <a:rPr lang="es-ES" sz="3200" b="1" dirty="0">
                <a:solidFill>
                  <a:srgbClr val="002060"/>
                </a:solidFill>
              </a:rPr>
              <a:t> maya Eh </a:t>
            </a:r>
            <a:r>
              <a:rPr lang="es-ES" sz="3200" b="1" dirty="0" err="1">
                <a:solidFill>
                  <a:srgbClr val="002060"/>
                </a:solidFill>
              </a:rPr>
              <a:t>baka</a:t>
            </a:r>
            <a:r>
              <a:rPr lang="es-ES" sz="3200" b="1" dirty="0">
                <a:solidFill>
                  <a:srgbClr val="002060"/>
                </a:solidFill>
              </a:rPr>
              <a:t> </a:t>
            </a:r>
            <a:r>
              <a:rPr lang="es-ES" sz="3200" b="1" dirty="0" err="1">
                <a:solidFill>
                  <a:srgbClr val="002060"/>
                </a:solidFill>
              </a:rPr>
              <a:t>haykhofny</a:t>
            </a:r>
            <a:r>
              <a:rPr lang="es-ES" sz="3200" b="1" dirty="0">
                <a:solidFill>
                  <a:srgbClr val="002060"/>
                </a:solidFill>
              </a:rPr>
              <a:t>?“</a:t>
            </a:r>
          </a:p>
          <a:p>
            <a:pPr algn="ctr">
              <a:defRPr/>
            </a:pPr>
            <a:endParaRPr lang="ar-EG" sz="48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en-US" sz="2800" b="1" dirty="0">
                <a:solidFill>
                  <a:srgbClr val="003300"/>
                </a:solidFill>
              </a:rPr>
              <a:t>"Because you're with me Because you're with me</a:t>
            </a:r>
          </a:p>
          <a:p>
            <a:pPr algn="ctr">
              <a:defRPr/>
            </a:pPr>
            <a:r>
              <a:rPr lang="en-US" sz="2800" b="1" dirty="0">
                <a:solidFill>
                  <a:srgbClr val="003300"/>
                </a:solidFill>
              </a:rPr>
              <a:t>Because you're with me So what could scare me now?"</a:t>
            </a:r>
          </a:p>
          <a:p>
            <a:pPr algn="ctr">
              <a:defRPr/>
            </a:pPr>
            <a:endParaRPr lang="en-US" sz="4800" b="1" dirty="0">
              <a:solidFill>
                <a:srgbClr val="003300"/>
              </a:solidFill>
            </a:endParaRPr>
          </a:p>
          <a:p>
            <a:pPr algn="ctr">
              <a:defRPr/>
            </a:pPr>
            <a:endParaRPr lang="ar-EG" sz="4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857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" y="152400"/>
            <a:ext cx="9144000" cy="8279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3600" b="1" dirty="0">
                <a:latin typeface="Arial" charset="0"/>
                <a:cs typeface="Arial" charset="0"/>
              </a:rPr>
              <a:t>2-</a:t>
            </a:r>
          </a:p>
          <a:p>
            <a:pPr algn="ctr" rtl="1"/>
            <a:r>
              <a:rPr lang="ar-EG" sz="4400" b="1" dirty="0">
                <a:latin typeface="Arial" charset="0"/>
                <a:cs typeface="Arial" charset="0"/>
              </a:rPr>
              <a:t>(</a:t>
            </a:r>
            <a:r>
              <a:rPr lang="ar-EG" sz="4000" b="1" dirty="0">
                <a:latin typeface="Arial" charset="0"/>
                <a:cs typeface="Arial" charset="0"/>
              </a:rPr>
              <a:t>ربي يا راعي يا أشطر راعي </a:t>
            </a:r>
            <a:r>
              <a:rPr lang="ar-EG" sz="4400" b="1" dirty="0">
                <a:latin typeface="Arial" charset="0"/>
                <a:cs typeface="Arial" charset="0"/>
              </a:rPr>
              <a:t>أنا في </a:t>
            </a:r>
            <a:r>
              <a:rPr lang="ar-EG" sz="4400" b="1" dirty="0" err="1">
                <a:latin typeface="Arial" charset="0"/>
                <a:cs typeface="Arial" charset="0"/>
              </a:rPr>
              <a:t>إيديك</a:t>
            </a:r>
            <a:r>
              <a:rPr lang="ar-EG" sz="4400" b="1" dirty="0">
                <a:latin typeface="Arial" charset="0"/>
                <a:cs typeface="Arial" charset="0"/>
              </a:rPr>
              <a:t> مطَّمِّن</a:t>
            </a:r>
          </a:p>
          <a:p>
            <a:pPr algn="ctr" rtl="1"/>
            <a:r>
              <a:rPr lang="ar-EG" sz="4400" b="1" dirty="0">
                <a:latin typeface="Arial" charset="0"/>
                <a:cs typeface="Arial" charset="0"/>
              </a:rPr>
              <a:t>ضامن فيك العمر </a:t>
            </a:r>
            <a:r>
              <a:rPr lang="ar-EG" sz="4400" b="1" dirty="0" err="1">
                <a:latin typeface="Arial" charset="0"/>
                <a:cs typeface="Arial" charset="0"/>
              </a:rPr>
              <a:t>بتاعي</a:t>
            </a:r>
            <a:r>
              <a:rPr lang="ar-EG" sz="4400" b="1" dirty="0">
                <a:latin typeface="Arial" charset="0"/>
                <a:cs typeface="Arial" charset="0"/>
              </a:rPr>
              <a:t> ليه أنا </a:t>
            </a:r>
            <a:r>
              <a:rPr lang="ar-EG" sz="4400" b="1" dirty="0" err="1">
                <a:latin typeface="Arial" charset="0"/>
                <a:cs typeface="Arial" charset="0"/>
              </a:rPr>
              <a:t>هاقلق</a:t>
            </a:r>
            <a:r>
              <a:rPr lang="ar-EG" sz="4400" b="1" dirty="0">
                <a:latin typeface="Arial" charset="0"/>
                <a:cs typeface="Arial" charset="0"/>
              </a:rPr>
              <a:t> أصـلاً ؟)</a:t>
            </a:r>
            <a:r>
              <a:rPr lang="ar-EG" sz="3600" b="1" dirty="0">
                <a:latin typeface="Arial" charset="0"/>
                <a:cs typeface="Arial" charset="0"/>
              </a:rPr>
              <a:t>2</a:t>
            </a:r>
          </a:p>
          <a:p>
            <a:pPr algn="ctr" rtl="1"/>
            <a:endParaRPr lang="ar-EG" sz="12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 rtl="1"/>
            <a:endParaRPr lang="ar-EG" sz="16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 rtl="1"/>
            <a:r>
              <a:rPr lang="sv-SE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"Raby ya ra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a</a:t>
            </a:r>
            <a:r>
              <a:rPr lang="sv-SE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i ya ashtar raai,</a:t>
            </a:r>
          </a:p>
          <a:p>
            <a:pPr algn="ctr" rtl="1"/>
            <a:r>
              <a:rPr lang="sv-SE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Ana fi edeek motmaeen.</a:t>
            </a:r>
          </a:p>
          <a:p>
            <a:pPr algn="ctr" rtl="1"/>
            <a:r>
              <a:rPr lang="sv-SE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Damen feek el-omr betaai</a:t>
            </a:r>
          </a:p>
          <a:p>
            <a:pPr algn="ctr" rtl="1"/>
            <a:r>
              <a:rPr lang="sv-SE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Leh ana haklak aslan?"</a:t>
            </a:r>
            <a:endParaRPr lang="ar-EG" sz="28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 rtl="1"/>
            <a:endParaRPr lang="sv-SE" sz="28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 rtl="1"/>
            <a:r>
              <a:rPr lang="en-US" sz="2400" b="1" dirty="0">
                <a:latin typeface="Arial" charset="0"/>
                <a:cs typeface="Arial" charset="0"/>
              </a:rPr>
              <a:t>"My Lord, oh Shepherd, the wisest of keepers,</a:t>
            </a:r>
          </a:p>
          <a:p>
            <a:pPr algn="ctr" rtl="1"/>
            <a:r>
              <a:rPr lang="en-US" sz="2400" b="1" dirty="0">
                <a:latin typeface="Arial" charset="0"/>
                <a:cs typeface="Arial" charset="0"/>
              </a:rPr>
              <a:t>I'm in Your hands, feeling at peace.</a:t>
            </a:r>
          </a:p>
          <a:p>
            <a:pPr algn="ctr" rtl="1"/>
            <a:r>
              <a:rPr lang="en-US" sz="2400" b="1" dirty="0">
                <a:latin typeface="Arial" charset="0"/>
                <a:cs typeface="Arial" charset="0"/>
              </a:rPr>
              <a:t>You've guaranteed my whole life's journey -</a:t>
            </a:r>
          </a:p>
          <a:p>
            <a:pPr algn="ctr" rtl="1"/>
            <a:r>
              <a:rPr lang="en-US" sz="2400" b="1" dirty="0">
                <a:latin typeface="Arial" charset="0"/>
                <a:cs typeface="Arial" charset="0"/>
              </a:rPr>
              <a:t>Why should I ever worry at all?"</a:t>
            </a:r>
          </a:p>
          <a:p>
            <a:pPr algn="ctr" rtl="1"/>
            <a:endParaRPr lang="en-US" sz="4400" b="1" dirty="0">
              <a:latin typeface="Arial" charset="0"/>
              <a:cs typeface="Arial" charset="0"/>
            </a:endParaRPr>
          </a:p>
          <a:p>
            <a:pPr algn="ctr" rtl="1"/>
            <a:endParaRPr lang="sv-SE" sz="4400" b="1" dirty="0">
              <a:latin typeface="Arial" charset="0"/>
              <a:cs typeface="Arial" charset="0"/>
            </a:endParaRPr>
          </a:p>
          <a:p>
            <a:pPr algn="ctr" rtl="1"/>
            <a:endParaRPr lang="ar-EG" sz="4400" b="1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428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98795"/>
            <a:ext cx="9144000" cy="91500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3600" b="1" dirty="0">
                <a:latin typeface="Arial" charset="0"/>
                <a:cs typeface="Arial" charset="0"/>
              </a:rPr>
              <a:t>ياللي ضمنت امبارح تقدر تضمن </a:t>
            </a:r>
            <a:r>
              <a:rPr lang="ar-EG" sz="4000" b="1" dirty="0">
                <a:latin typeface="Arial" charset="0"/>
                <a:cs typeface="Arial" charset="0"/>
              </a:rPr>
              <a:t>بكرة كمان فى إيديك</a:t>
            </a:r>
          </a:p>
          <a:p>
            <a:pPr algn="ctr" rtl="1">
              <a:lnSpc>
                <a:spcPct val="150000"/>
              </a:lnSpc>
            </a:pPr>
            <a:r>
              <a:rPr lang="ar-EG" sz="4000" b="1" dirty="0">
                <a:latin typeface="Arial" charset="0"/>
                <a:cs typeface="Arial" charset="0"/>
              </a:rPr>
              <a:t>بكرة وبعده وبعده </a:t>
            </a:r>
            <a:r>
              <a:rPr lang="ar-EG" sz="4000" b="1" dirty="0" err="1">
                <a:latin typeface="Arial" charset="0"/>
                <a:cs typeface="Arial" charset="0"/>
              </a:rPr>
              <a:t>وبعده</a:t>
            </a:r>
            <a:r>
              <a:rPr lang="ar-EG" sz="4000" b="1" dirty="0">
                <a:latin typeface="Arial" charset="0"/>
                <a:cs typeface="Arial" charset="0"/>
              </a:rPr>
              <a:t>  ضامن كل الأيام فيــــك</a:t>
            </a:r>
          </a:p>
          <a:p>
            <a:pPr algn="ctr" rtl="1"/>
            <a:endParaRPr lang="en-US" sz="24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 rtl="1"/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“</a:t>
            </a:r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yalle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damant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embareh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, </a:t>
            </a:r>
          </a:p>
          <a:p>
            <a:pPr algn="ctr" rtl="1"/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teadar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tedman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bokra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kaman,Fe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edeek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</a:p>
          <a:p>
            <a:pPr algn="ctr" rtl="1"/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bokra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 we </a:t>
            </a:r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baado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 we </a:t>
            </a:r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baado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 we </a:t>
            </a:r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baado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</a:p>
          <a:p>
            <a:pPr algn="ctr" rtl="1"/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Damenn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kol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elayam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feek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.“</a:t>
            </a:r>
          </a:p>
          <a:p>
            <a:pPr algn="ctr" rtl="1"/>
            <a:endParaRPr lang="en-US" sz="32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 rtl="1"/>
            <a:r>
              <a:rPr lang="en-US" sz="2400" b="1" dirty="0">
                <a:latin typeface="Arial" charset="0"/>
                <a:cs typeface="Arial" charset="0"/>
              </a:rPr>
              <a:t>"You who guaranteed yesterday, can guarantee tomorrow </a:t>
            </a:r>
            <a:r>
              <a:rPr lang="en-US" sz="2400" b="1" dirty="0" err="1">
                <a:latin typeface="Arial" charset="0"/>
                <a:cs typeface="Arial" charset="0"/>
              </a:rPr>
              <a:t>too,In</a:t>
            </a:r>
            <a:r>
              <a:rPr lang="en-US" sz="2400" b="1" dirty="0">
                <a:latin typeface="Arial" charset="0"/>
                <a:cs typeface="Arial" charset="0"/>
              </a:rPr>
              <a:t> Your hands—tomorrow, and after, and after,</a:t>
            </a:r>
          </a:p>
          <a:p>
            <a:pPr algn="ctr" rtl="1"/>
            <a:r>
              <a:rPr lang="en-US" sz="2400" b="1" dirty="0">
                <a:latin typeface="Arial" charset="0"/>
                <a:cs typeface="Arial" charset="0"/>
              </a:rPr>
              <a:t> and after… All my days are secured in You."</a:t>
            </a:r>
          </a:p>
          <a:p>
            <a:pPr algn="ctr" rtl="1">
              <a:lnSpc>
                <a:spcPct val="150000"/>
              </a:lnSpc>
            </a:pPr>
            <a:endParaRPr lang="en-US" sz="4000" b="1" dirty="0">
              <a:latin typeface="Arial" charset="0"/>
              <a:cs typeface="Arial" charset="0"/>
            </a:endParaRPr>
          </a:p>
          <a:p>
            <a:pPr algn="ctr" rtl="1">
              <a:lnSpc>
                <a:spcPct val="150000"/>
              </a:lnSpc>
            </a:pPr>
            <a:endParaRPr lang="en-US" sz="4000" b="1" dirty="0">
              <a:latin typeface="Arial" charset="0"/>
              <a:cs typeface="Arial" charset="0"/>
            </a:endParaRPr>
          </a:p>
          <a:p>
            <a:pPr algn="ctr" rtl="1">
              <a:lnSpc>
                <a:spcPct val="150000"/>
              </a:lnSpc>
            </a:pPr>
            <a:endParaRPr lang="ar-EG" sz="4000" b="1" dirty="0">
              <a:latin typeface="Arial" charset="0"/>
              <a:cs typeface="Arial" charset="0"/>
            </a:endParaRPr>
          </a:p>
          <a:p>
            <a:pPr algn="ctr" rtl="1">
              <a:lnSpc>
                <a:spcPct val="150000"/>
              </a:lnSpc>
            </a:pPr>
            <a:endParaRPr lang="ar-EG" sz="4000" b="1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263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57200"/>
            <a:ext cx="9144000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>
                <a:latin typeface="Arial" charset="0"/>
                <a:cs typeface="Arial" charset="0"/>
              </a:rPr>
              <a:t>طول ما هاتفضل ليَّ راعيَّ </a:t>
            </a:r>
          </a:p>
          <a:p>
            <a:pPr algn="ctr" rtl="1"/>
            <a:r>
              <a:rPr lang="ar-EG" sz="4800" b="1" dirty="0">
                <a:latin typeface="Arial" charset="0"/>
                <a:cs typeface="Arial" charset="0"/>
              </a:rPr>
              <a:t>أنا مش ممكن أخـــــــــاف</a:t>
            </a:r>
          </a:p>
          <a:p>
            <a:pPr algn="ctr" rtl="1"/>
            <a:endParaRPr lang="ar-EG" sz="4400" b="1" dirty="0">
              <a:latin typeface="Arial" charset="0"/>
              <a:cs typeface="Arial" charset="0"/>
            </a:endParaRPr>
          </a:p>
          <a:p>
            <a:pPr algn="ctr" rtl="1"/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"Tool ma </a:t>
            </a:r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hatfadal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leya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raaya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,</a:t>
            </a:r>
          </a:p>
          <a:p>
            <a:pPr algn="ctr" rtl="1"/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Ana mesh </a:t>
            </a:r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momken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akhaf</a:t>
            </a:r>
            <a:r>
              <a:rPr lang="en-US" sz="2800" b="1" dirty="0">
                <a:solidFill>
                  <a:srgbClr val="FF0000"/>
                </a:solidFill>
                <a:latin typeface="Arial" charset="0"/>
                <a:cs typeface="Arial" charset="0"/>
              </a:rPr>
              <a:t>.“</a:t>
            </a:r>
          </a:p>
          <a:p>
            <a:pPr algn="ctr" rtl="1"/>
            <a:endParaRPr lang="ar-EG" sz="2800" b="1" dirty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 rtl="1"/>
            <a:r>
              <a:rPr lang="en-US" sz="3600" b="1" dirty="0"/>
              <a:t>"As long as you remain </a:t>
            </a:r>
          </a:p>
          <a:p>
            <a:pPr algn="ctr" rtl="1"/>
            <a:r>
              <a:rPr lang="en-US" sz="3600" b="1" dirty="0"/>
              <a:t>my shepherd,</a:t>
            </a:r>
          </a:p>
          <a:p>
            <a:pPr algn="ctr" rtl="1"/>
            <a:r>
              <a:rPr lang="en-US" sz="3600" b="1" dirty="0"/>
              <a:t>I could never be afraid."</a:t>
            </a:r>
          </a:p>
          <a:p>
            <a:pPr algn="ctr" rtl="1"/>
            <a:endParaRPr lang="en-US" sz="6000" b="1" dirty="0"/>
          </a:p>
          <a:p>
            <a:pPr algn="ctr" rtl="1"/>
            <a:endParaRPr lang="ar-EG" sz="6000" b="1" dirty="0"/>
          </a:p>
        </p:txBody>
      </p:sp>
    </p:spTree>
    <p:extLst>
      <p:ext uri="{BB962C8B-B14F-4D97-AF65-F5344CB8AC3E}">
        <p14:creationId xmlns:p14="http://schemas.microsoft.com/office/powerpoint/2010/main" val="3797905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941</TotalTime>
  <Words>569</Words>
  <Application>Microsoft Office PowerPoint</Application>
  <PresentationFormat>عرض على الشاشة (4:3)</PresentationFormat>
  <Paragraphs>103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124</cp:revision>
  <dcterms:created xsi:type="dcterms:W3CDTF">2021-12-07T14:30:00Z</dcterms:created>
  <dcterms:modified xsi:type="dcterms:W3CDTF">2025-05-03T14:01:13Z</dcterms:modified>
</cp:coreProperties>
</file>