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هوذا قد صار ليل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هُوَذا قد صَارَ لَيْلٌ مُظلِمٌ نِصْفَ النَّهَارْ</a:t>
            </a:r>
            <a:b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وَالصُّخُورُ الصُّمُّ شُقَّتْ فَلِمَاذا ذاكَ صَارْ؟</a:t>
            </a:r>
            <a:b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ذاقَ رَبُّ المَجْدِ مَوْتَاً بَعْدَ صَلبٍ وَاِحْتِقارْ</a:t>
            </a:r>
            <a:endParaRPr kumimoji="0" lang="en-US" alt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howaza</a:t>
            </a:r>
            <a:r>
              <a:rPr kumimoji="0" lang="en-US" altLang="ar-EG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kad</a:t>
            </a:r>
            <a:r>
              <a:rPr kumimoji="0" lang="en-US" altLang="ar-EG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Sara </a:t>
            </a:r>
            <a:r>
              <a:rPr kumimoji="0" lang="en-US" altLang="ar-EG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laylon</a:t>
            </a:r>
            <a:r>
              <a:rPr kumimoji="0" lang="en-US" altLang="ar-EG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mozlemon</a:t>
            </a:r>
            <a:r>
              <a:rPr kumimoji="0" lang="en-US" altLang="ar-EG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nesf</a:t>
            </a:r>
            <a:r>
              <a:rPr kumimoji="0" lang="en-US" altLang="ar-EG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elnahar</a:t>
            </a:r>
            <a:br>
              <a:rPr kumimoji="0" lang="en-US" altLang="ar-EG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WelSokhor</a:t>
            </a:r>
            <a:r>
              <a:rPr kumimoji="0" lang="en-US" altLang="ar-EG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altLang="ar-EG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Somo</a:t>
            </a:r>
            <a:r>
              <a:rPr kumimoji="0" lang="en-US" altLang="ar-EG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shakat</a:t>
            </a:r>
            <a:r>
              <a:rPr kumimoji="0" lang="en-US" altLang="ar-EG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fa </a:t>
            </a:r>
            <a:r>
              <a:rPr kumimoji="0" lang="en-US" altLang="ar-EG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lemaza</a:t>
            </a:r>
            <a:r>
              <a:rPr kumimoji="0" lang="en-US" altLang="ar-EG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zaka</a:t>
            </a:r>
            <a:r>
              <a:rPr kumimoji="0" lang="en-US" altLang="ar-EG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Sar</a:t>
            </a:r>
            <a:br>
              <a:rPr kumimoji="0" lang="en-US" altLang="ar-EG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zaka</a:t>
            </a:r>
            <a:r>
              <a:rPr kumimoji="0" lang="en-US" altLang="ar-EG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</a:t>
            </a:r>
            <a:r>
              <a:rPr kumimoji="0" lang="en-US" altLang="ar-EG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El </a:t>
            </a:r>
            <a:r>
              <a:rPr kumimoji="0" lang="en-US" altLang="ar-EG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magde</a:t>
            </a:r>
            <a:r>
              <a:rPr kumimoji="0" lang="en-US" altLang="ar-EG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mawtan</a:t>
            </a:r>
            <a:r>
              <a:rPr kumimoji="0" lang="en-US" altLang="ar-EG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altLang="ar-EG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bada</a:t>
            </a:r>
            <a:r>
              <a:rPr kumimoji="0" lang="en-US" altLang="ar-EG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Salben</a:t>
            </a:r>
            <a:r>
              <a:rPr kumimoji="0" lang="en-US" altLang="ar-EG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altLang="ar-EG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ahtekar</a:t>
            </a:r>
            <a:endParaRPr kumimoji="0" lang="ar-EG" altLang="ar-EG" sz="25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ar-EG" altLang="ar-EG" sz="24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 rtl="1"/>
            <a:br>
              <a:rPr kumimoji="0" lang="ar-EG" alt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alt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 dark night came in the middle of day and solid rocks were broken, I wonder why? The Lord of</a:t>
            </a:r>
            <a:r>
              <a:rPr kumimoji="0" lang="ar-EG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en-US" alt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glory died after being insulted on the cross.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b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اُنظُرُوا كَيْفَ يَدَاهُ سُمِّرَتْ فَوْقَ الخَشَبْ</a:t>
            </a:r>
            <a:b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وَلَهُ إكْليلُ شَوْكٍ نابَ عَنْ تـــــاجِ الذَّهَبْ</a:t>
            </a:r>
            <a:b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آهِ ما أقْسَــــــــى أ يَادٍ صَنَعَتْ هَذا العَجَبْ</a:t>
            </a:r>
            <a:endParaRPr kumimoji="0" lang="en-US" alt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onzoro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kayfa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yadaho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somerat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fawka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El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khashab</a:t>
            </a:r>
            <a:b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laho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eklelo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shawken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naba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tag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elzahab</a:t>
            </a:r>
            <a:b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ahi ma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aksa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ayaden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Sanaaat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haza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El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aagab</a:t>
            </a:r>
            <a:endParaRPr kumimoji="0" lang="en-US" altLang="ar-EG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alt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altLang="ar-EG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Look how His hands were nailed to the wood?</a:t>
            </a:r>
          </a:p>
          <a:p>
            <a:pPr algn="ctr" rtl="1"/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He had a crown of thorns instead of a crown</a:t>
            </a:r>
          </a:p>
          <a:p>
            <a:pPr algn="ctr" rtl="1"/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of gold? How cruel those people were!!</a:t>
            </a: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2410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en-US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-3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اُنظُرُوا كَيْفَ دِمَاهُ قَطَرَتْ مِنْ جَنبِهِ</a:t>
            </a:r>
            <a:b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وَاسْمَعُوا صَوْتَ أنينٍ صَـــاعِدٍ مِنْ قَلبِهِ</a:t>
            </a:r>
            <a:b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ياتُرَى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ذاكَ لِمَــــــــاذا؟ هَلْ لَكُمْ عِلمٌ بِهِ؟</a:t>
            </a:r>
            <a:endParaRPr kumimoji="0" lang="en-US" alt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onzoro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kayfa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demaho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katarat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ganbeh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asmaao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Sawta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anenen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Saeden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kalbho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yatora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zaka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lemaza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lakom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aelmon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behe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?</a:t>
            </a:r>
          </a:p>
          <a:p>
            <a:pPr algn="ctr" rtl="1"/>
            <a:endParaRPr lang="en-US" altLang="ar-EG" sz="24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 rtl="1"/>
            <a:br>
              <a:rPr kumimoji="0" lang="ar-EG" alt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alt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Look how He bleeds from His side and listen to </a:t>
            </a:r>
          </a:p>
          <a:p>
            <a:pPr algn="ctr" rtl="1"/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Him groaning from His heart. I wonder if you</a:t>
            </a:r>
          </a:p>
          <a:p>
            <a:pPr algn="ctr" rtl="1"/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know why?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3958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كانَ سُلطاناً عَظيمَاً   فَتَخَلَّى عَن عُـــلاه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لِفِدَى شَعـــــــــبٍ أثيمٍ   إثمُـــــــهُ غَاظَ أبَاه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وَهوَ مِن أجلِ عُصَاةٍ   جَاءَ مِن أعلَى سَمَاه</a:t>
            </a:r>
          </a:p>
          <a:p>
            <a:pPr algn="ctr"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soltanan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aazeman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fa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takhalla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aolah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feda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shaben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athemen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ethmoho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ghaza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abah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en-US" sz="2400" b="1" kern="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ga men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samah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en-US" sz="24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was a great king but He abandoned it to 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redeem people whose sin assaulted His Father. 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came from heaven for the sinners.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1890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5- بالخَطـــايا قد وُلِدْنا مُسْتَحِقِّينَ الغَضَبْ</a:t>
            </a:r>
            <a:b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فأتانا وَفَدَانـــــــــــــا مِنْ عَذابٍ في اللَّهَبْ</a:t>
            </a:r>
            <a:b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أُلِي الآثامِ أصْغُوا وَاعْرِفوا هَذا السَّبَبْ</a:t>
            </a:r>
            <a:endParaRPr kumimoji="0" lang="en-US" alt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belkhataya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kad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woledna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mostaheken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El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ghadab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atana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fadana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men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azaben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lahab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en-US" altLang="ar-EG" sz="2400" b="1" kern="0" dirty="0" err="1">
                <a:solidFill>
                  <a:srgbClr val="FF0000"/>
                </a:solidFill>
                <a:latin typeface="Arial"/>
                <a:cs typeface="Arial"/>
              </a:rPr>
              <a:t>aly</a:t>
            </a:r>
            <a:r>
              <a:rPr lang="en-US" altLang="ar-EG" sz="24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asamy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aSgho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we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aarefo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haza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elsabab</a:t>
            </a:r>
            <a:endParaRPr kumimoji="0" lang="en-US" altLang="ar-EG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alt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ar-EG" alt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rtl="1"/>
            <a:br>
              <a:rPr kumimoji="0" lang="ar-EG" alt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alt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were born in sin and deserved the wrath but</a:t>
            </a:r>
          </a:p>
          <a:p>
            <a:pPr algn="ctr" rtl="1"/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 came and saved us from torture in fire. </a:t>
            </a:r>
          </a:p>
          <a:p>
            <a:pPr algn="ctr" rtl="1"/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That is the reason, Sinners.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8404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en-US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-6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اِرْفَعُوا الأيْدِي وَصَلُّوا وَاشْكُرُوا رَبَّ الفِدَى</a:t>
            </a:r>
            <a:b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وَاطلُبُوا عَفْـــــوَاً وَظَلُّــــــــــوا قائِلينَ سُجَّدَا:</a:t>
            </a:r>
            <a:b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”قد قَبِلتَ المَوْتَ طَوْعَـــاً مُنْقِذاً أهْلَ الرَّدَى“</a:t>
            </a:r>
            <a:endParaRPr kumimoji="0" lang="en-US" altLang="ar-EG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erfaao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El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aydy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Sallo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we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ashkoro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El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feda</a:t>
            </a:r>
            <a:b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otlobo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aafoan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azallo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kaelena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sogada</a:t>
            </a:r>
            <a:b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kad</a:t>
            </a:r>
            <a:r>
              <a:rPr kumimoji="0" lang="en-US" altLang="ar-EG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kabelta</a:t>
            </a:r>
            <a:r>
              <a:rPr kumimoji="0" lang="en-US" altLang="ar-EG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altLang="ar-EG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mawta</a:t>
            </a:r>
            <a:r>
              <a:rPr kumimoji="0" lang="en-US" altLang="ar-EG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tawaan</a:t>
            </a:r>
            <a:r>
              <a:rPr kumimoji="0" lang="en-US" altLang="ar-EG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altLang="ar-EG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monkezan</a:t>
            </a:r>
            <a:r>
              <a:rPr kumimoji="0" lang="en-US" altLang="ar-EG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ahl </a:t>
            </a:r>
            <a:r>
              <a:rPr kumimoji="0" lang="en-US" altLang="ar-EG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altLang="ar-EG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rada</a:t>
            </a:r>
            <a:endParaRPr kumimoji="0" lang="en-US" altLang="ar-EG" sz="2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en-US" altLang="ar-EG" sz="20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 rtl="1"/>
            <a:br>
              <a:rPr kumimoji="0" lang="ar-EG" alt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alt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Lift your hands and pray and thank the Lord and</a:t>
            </a:r>
          </a:p>
          <a:p>
            <a:pPr algn="ctr" rtl="1"/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ask for His forgiveness. Worship him as He </a:t>
            </a:r>
          </a:p>
          <a:p>
            <a:pPr algn="ctr" rtl="1"/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accepted to die willingly to save all the criminals.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3099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the deep, deep love of Jesus, vast, unmeasured, boundless, free!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Rolling as a mighty ocean in its fullness over me!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Underneath me, all around me, is the current of Thy love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Leading onward, leading homeward to Thy glorious rest above!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the deep, deep love of Jesus, spread His praise from shore to shore!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How He loveth, ever loveth, changeth never, nevermore!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How He watches o’er His loved ones, died to call them all His own;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How for them He intercedeth, watcheth o’er them from the throne!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the deep, deep love of Jesus, love of every love the best!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’Tis an ocean full of blessing, ’tis a haven giving rest!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the deep, deep love of Jesus, ’tis a heaven of heavens to me;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it lifts me up to glory, for it lifts me up to Thee!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1468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3794</TotalTime>
  <Words>673</Words>
  <Application>Microsoft Office PowerPoint</Application>
  <PresentationFormat>عرض على الشاشة (4:3)</PresentationFormat>
  <Paragraphs>39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309</cp:revision>
  <dcterms:created xsi:type="dcterms:W3CDTF">2021-12-07T14:30:00Z</dcterms:created>
  <dcterms:modified xsi:type="dcterms:W3CDTF">2025-05-22T07:33:26Z</dcterms:modified>
</cp:coreProperties>
</file>