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35" r:id="rId3"/>
    <p:sldId id="325" r:id="rId4"/>
    <p:sldId id="343" r:id="rId5"/>
    <p:sldId id="337" r:id="rId6"/>
    <p:sldId id="344" r:id="rId7"/>
    <p:sldId id="339" r:id="rId8"/>
    <p:sldId id="345" r:id="rId9"/>
    <p:sldId id="341" r:id="rId10"/>
    <p:sldId id="346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93" d="100"/>
          <a:sy n="93" d="100"/>
        </p:scale>
        <p:origin x="1616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اذا استجبت طلبتي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28166"/>
            <a:ext cx="9144000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إذا اِستَجَبتَ طِلبَتـــــي  </a:t>
            </a:r>
            <a:r>
              <a:rPr kumimoji="0" lang="ar-EG" sz="4400" b="1" i="0" u="none" strike="noStrike" kern="0" cap="none" spc="0" normalizeH="0" baseline="0" noProof="0" dirty="0" err="1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ياسَيِّــدي</a:t>
            </a: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فالمَجْدُ لكْ</a:t>
            </a:r>
            <a:b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أيْضَاً إذا لم تَسْتَجِبْ  رَبِّي فكُلُّ المَجْدِ لكْ</a:t>
            </a:r>
          </a:p>
          <a:p>
            <a:pPr algn="ctr"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>
              <a:defRPr/>
            </a:pP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eza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estagabta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telbaty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falmagd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eza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lam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tastageb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magd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>
              <a:defRPr/>
            </a:pP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 You answer my prayer, Lord, glory be to You; </a:t>
            </a:r>
          </a:p>
          <a:p>
            <a:pPr algn="ctr"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 even if You do not respond, still glory be to You.</a:t>
            </a:r>
            <a:endParaRPr lang="ar-EG" sz="4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12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28166"/>
            <a:ext cx="9144000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إذا اِستَجَبتَ طِلبَتـــــي  </a:t>
            </a:r>
            <a:r>
              <a:rPr kumimoji="0" lang="ar-EG" sz="4400" b="1" i="0" u="none" strike="noStrike" kern="0" cap="none" spc="0" normalizeH="0" baseline="0" noProof="0" dirty="0" err="1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ياسَيِّــدي</a:t>
            </a: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فالمَجْدُ لكْ</a:t>
            </a:r>
            <a:b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أيْضَاً إذا لم تَسْتَجِبْ  رَبِّي فكُلُّ المَجْدِ لكْ</a:t>
            </a:r>
          </a:p>
          <a:p>
            <a:pPr algn="ctr"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>
              <a:defRPr/>
            </a:pP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eza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estagabta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telbaty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falmagd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eza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lam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tastageb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magd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>
              <a:defRPr/>
            </a:pP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 You answer my prayer, Lord, glory be to You; </a:t>
            </a:r>
          </a:p>
          <a:p>
            <a:pPr algn="ctr"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 even if You do not respond, still glory be to You.</a:t>
            </a:r>
            <a:endParaRPr lang="ar-EG" sz="4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3400"/>
            <a:ext cx="9144000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algn="ctr" rtl="1"/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إذا اِسْتَجَبتَ طِلبَتي  أوْ شِئتَ رَبِّي الاِمتِناعْ</a:t>
            </a:r>
            <a:b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كُلِّ حَـــالٍ أشكُرُ  إكرَامَكَ وَالاِسْتِمَـــــاعْ</a:t>
            </a:r>
          </a:p>
          <a:p>
            <a:pPr algn="ctr"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eza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estagabta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telbaty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aw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sheata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lemtenaa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ashkoro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ekramaka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estemaa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 You answer my prayer or You chose Lord not </a:t>
            </a: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to, I thank Your kindness for just listening.</a:t>
            </a:r>
            <a:endParaRPr lang="ar-EG" sz="5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28166"/>
            <a:ext cx="9144000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إذا اِستَجَبتَ طِلبَتـــــي  </a:t>
            </a:r>
            <a:r>
              <a:rPr kumimoji="0" lang="ar-EG" sz="4400" b="1" i="0" u="none" strike="noStrike" kern="0" cap="none" spc="0" normalizeH="0" baseline="0" noProof="0" dirty="0" err="1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ياسَيِّــدي</a:t>
            </a: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فالمَجْدُ لكْ</a:t>
            </a:r>
            <a:b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أيْضَاً إذا لم تَسْتَجِبْ  رَبِّي فكُلُّ المَجْدِ لكْ</a:t>
            </a:r>
          </a:p>
          <a:p>
            <a:pPr algn="ctr"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>
              <a:defRPr/>
            </a:pP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eza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estagabta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telbaty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falmagd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eza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lam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tastageb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magd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>
              <a:defRPr/>
            </a:pP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 You answer my prayer, Lord, glory be to You; </a:t>
            </a:r>
          </a:p>
          <a:p>
            <a:pPr algn="ctr"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 even if You do not respond, still glory be to You.</a:t>
            </a:r>
            <a:endParaRPr lang="ar-EG" sz="4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952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86519"/>
            <a:ext cx="9144000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algn="ctr" rtl="1"/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إذا اِسْتَجَبتَ مَسْرِعَاً  أوْ إنْ أرَدْتَ الاِنتِظارْ</a:t>
            </a:r>
            <a:b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كُلِّ حِينٍ أشْكُــــــرُ  فأنتَ صَـاحِبُ القرارْ</a:t>
            </a:r>
          </a:p>
          <a:p>
            <a:pPr algn="ctr"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eza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estagabta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mosrean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aw in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aradta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lentezar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ashkoro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fa anta Saheb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karar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 You respond fast or slow, I thank </a:t>
            </a: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since it is Your decision.</a:t>
            </a:r>
            <a:endParaRPr lang="ar-EG" sz="4800" b="1" dirty="0"/>
          </a:p>
        </p:txBody>
      </p:sp>
    </p:spTree>
    <p:extLst>
      <p:ext uri="{BB962C8B-B14F-4D97-AF65-F5344CB8AC3E}">
        <p14:creationId xmlns:p14="http://schemas.microsoft.com/office/powerpoint/2010/main" val="738786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28166"/>
            <a:ext cx="9144000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إذا اِستَجَبتَ طِلبَتـــــي  </a:t>
            </a:r>
            <a:r>
              <a:rPr kumimoji="0" lang="ar-EG" sz="4400" b="1" i="0" u="none" strike="noStrike" kern="0" cap="none" spc="0" normalizeH="0" baseline="0" noProof="0" dirty="0" err="1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ياسَيِّــدي</a:t>
            </a: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فالمَجْدُ لكْ</a:t>
            </a:r>
            <a:b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أيْضَاً إذا لم تَسْتَجِبْ  رَبِّي فكُلُّ المَجْدِ لكْ</a:t>
            </a:r>
          </a:p>
          <a:p>
            <a:pPr algn="ctr"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>
              <a:defRPr/>
            </a:pP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eza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estagabta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telbaty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falmagd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eza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lam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tastageb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magd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>
              <a:defRPr/>
            </a:pP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 You answer my prayer, Lord, glory be to You; </a:t>
            </a:r>
          </a:p>
          <a:p>
            <a:pPr algn="ctr"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 even if You do not respond, still glory be to You.</a:t>
            </a:r>
            <a:endParaRPr lang="ar-EG" sz="4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199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86519"/>
            <a:ext cx="91440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algn="ctr"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وَرُبَّمَا تُسْلِمُنـــي  إلى مُرَامِ مُنيَتي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كُلِّ حَالٍ أشكُرُ  لأنَّكَ عَلَّمْتَنـ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ـي</a:t>
            </a:r>
          </a:p>
          <a:p>
            <a:pPr algn="ctr"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robama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toslemoni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maramy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monyaty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ashkoro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aallamtany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en-US" sz="2800" b="1" kern="0" dirty="0">
              <a:solidFill>
                <a:srgbClr val="FF0000"/>
              </a:solidFill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might grant my prayers and </a:t>
            </a: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thank You because You taught me.</a:t>
            </a:r>
            <a:endParaRPr lang="ar-EG" sz="4800" b="1" dirty="0"/>
          </a:p>
        </p:txBody>
      </p:sp>
    </p:spTree>
    <p:extLst>
      <p:ext uri="{BB962C8B-B14F-4D97-AF65-F5344CB8AC3E}">
        <p14:creationId xmlns:p14="http://schemas.microsoft.com/office/powerpoint/2010/main" val="441232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28166"/>
            <a:ext cx="9144000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إذا اِستَجَبتَ طِلبَتـــــي  </a:t>
            </a:r>
            <a:r>
              <a:rPr kumimoji="0" lang="ar-EG" sz="4400" b="1" i="0" u="none" strike="noStrike" kern="0" cap="none" spc="0" normalizeH="0" baseline="0" noProof="0" dirty="0" err="1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ياسَيِّــدي</a:t>
            </a: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فالمَجْدُ لكْ</a:t>
            </a:r>
            <a:b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أيْضَاً إذا لم تَسْتَجِبْ  رَبِّي فكُلُّ المَجْدِ لكْ</a:t>
            </a:r>
          </a:p>
          <a:p>
            <a:pPr algn="ctr"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>
              <a:defRPr/>
            </a:pP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eza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estagabta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telbaty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falmagd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eza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lam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tastageb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magd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>
              <a:defRPr/>
            </a:pP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 You answer my prayer, Lord, glory be to You; </a:t>
            </a:r>
          </a:p>
          <a:p>
            <a:pPr algn="ctr"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 even if You do not respond, still glory be to You.</a:t>
            </a:r>
            <a:endParaRPr lang="ar-EG" sz="4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97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86519"/>
            <a:ext cx="9144000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</a:t>
            </a:r>
          </a:p>
          <a:p>
            <a:pPr algn="ctr" rtl="1"/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فكُلُّ شَ</a:t>
            </a:r>
            <a:r>
              <a:rPr kumimoji="0" lang="ar-SA" sz="4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يءٍ</a:t>
            </a: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إنْ مَضَى  حُبُّكَ لي لن يَنتَهـي</a:t>
            </a:r>
            <a:b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كُلِّ حَالٍ أشكُـــــرُ  وَأحْمَدُ اِسْمَكَ البَهي</a:t>
            </a:r>
          </a:p>
          <a:p>
            <a:pPr algn="ctr"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shayaen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yantahe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ashkoro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ahmadoesmak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bahy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 everything fades away Your love will not.</a:t>
            </a:r>
          </a:p>
          <a:p>
            <a:pPr algn="ctr"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always thank Your glorious name.</a:t>
            </a:r>
            <a:endParaRPr lang="ar-EG" sz="4800" b="1" dirty="0"/>
          </a:p>
        </p:txBody>
      </p:sp>
    </p:spTree>
    <p:extLst>
      <p:ext uri="{BB962C8B-B14F-4D97-AF65-F5344CB8AC3E}">
        <p14:creationId xmlns:p14="http://schemas.microsoft.com/office/powerpoint/2010/main" val="2104431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538</Words>
  <Application>Microsoft Office PowerPoint</Application>
  <PresentationFormat>عرض على الشاشة (4:3)</PresentationFormat>
  <Paragraphs>53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120</cp:revision>
  <dcterms:created xsi:type="dcterms:W3CDTF">2021-12-07T14:30:00Z</dcterms:created>
  <dcterms:modified xsi:type="dcterms:W3CDTF">2025-05-22T07:39:47Z</dcterms:modified>
</cp:coreProperties>
</file>