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اذا استجبت طلبتي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إذا اِستَجَبتَ طِلبَتـــــي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ياسَيِّــدي فالمَجْدُ لكْ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أيْضَاً إذا لم تَسْتَجِـــبْ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رَبِّي فكُلُّ المَجْــدِ لــــكْ</a:t>
            </a:r>
          </a:p>
        </p:txBody>
      </p:sp>
    </p:spTree>
    <p:extLst>
      <p:ext uri="{BB962C8B-B14F-4D97-AF65-F5344CB8AC3E}">
        <p14:creationId xmlns:p14="http://schemas.microsoft.com/office/powerpoint/2010/main" val="4114457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إذا اِستَجَبتَ طِلبَتـــــي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ياسَيِّــدي فالمَجْدُ لكْ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أيْضَاً إذا لم تَسْتَجِـــبْ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رَبِّي فكُلُّ المَجْــدِ لــــكْ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523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إذا اِسْتَجَبتَ طِلبَتي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أوْ شِئتَ رَبِّي الاِمتِناعْ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كُلِّ حَـــالٍ أشكُرُ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إكرَامَكَ وَالاِسْتِمَـــــاعْ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إذا اِستَجَبتَ طِلبَتـــــي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ياسَيِّــدي فالمَجْدُ لكْ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أيْضَاً إذا لم تَسْتَجِـــبْ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رَبِّي فكُلُّ المَجْــدِ لــــكْ</a:t>
            </a:r>
          </a:p>
        </p:txBody>
      </p:sp>
    </p:spTree>
    <p:extLst>
      <p:ext uri="{BB962C8B-B14F-4D97-AF65-F5344CB8AC3E}">
        <p14:creationId xmlns:p14="http://schemas.microsoft.com/office/powerpoint/2010/main" val="5686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523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إذا اِسْتَجَبتَ مَسْرِعَاً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أوْ إنْ أرَدْتَ الاِنتِظارْ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كُلِّ حِينٍ أشْكُــــــرُ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فأنتَ صَـاحِبُ القرارْــاعْ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21538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إذا اِستَجَبتَ طِلبَتـــــي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ياسَيِّــدي فالمَجْدُ لكْ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أيْضَاً إذا لم تَسْتَجِـــبْ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رَبِّي فكُلُّ المَجْــدِ لــــكْ</a:t>
            </a:r>
          </a:p>
        </p:txBody>
      </p:sp>
    </p:spTree>
    <p:extLst>
      <p:ext uri="{BB962C8B-B14F-4D97-AF65-F5344CB8AC3E}">
        <p14:creationId xmlns:p14="http://schemas.microsoft.com/office/powerpoint/2010/main" val="201751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523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وَرُبَّمَا تُسْلِمُنـــي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إلى مُرَامِ مُنيَتي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كُلِّ حَالٍ أشكُرُ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لأنَّكَ عَلَّمْتَنـــــي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02517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إذا اِستَجَبتَ طِلبَتـــــي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ياسَيِّــدي فالمَجْدُ لكْ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أيْضَاً إذا لم تَسْتَجِـــبْ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رَبِّي فكُلُّ المَجْــدِ لــــكْ</a:t>
            </a:r>
          </a:p>
        </p:txBody>
      </p:sp>
    </p:spTree>
    <p:extLst>
      <p:ext uri="{BB962C8B-B14F-4D97-AF65-F5344CB8AC3E}">
        <p14:creationId xmlns:p14="http://schemas.microsoft.com/office/powerpoint/2010/main" val="207338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523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فكُلُّ شَيءٍ إنْ مَضَى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حُبُّكَ لي لن يَنتَهـي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كُلِّ حَالٍ أشكُـــــرُ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وَأحْمَدُ اِسْمَكَ البَهي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22803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154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2024-04-24T15:02:57Z</dcterms:modified>
</cp:coreProperties>
</file>