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spcBef>
                <a:spcPts val="2400"/>
              </a:spcBef>
            </a:pPr>
            <a:r>
              <a:rPr lang="ar-EG" sz="8000" b="1" dirty="0"/>
              <a:t>الآيات والعجائب </a:t>
            </a:r>
            <a:br>
              <a:rPr lang="ar-EG" sz="8000" b="1" dirty="0"/>
            </a:br>
            <a:endParaRPr lang="ar-EG" altLang="zh-CN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ct val="50000"/>
              </a:spcBef>
            </a:pPr>
            <a:r>
              <a:rPr lang="ar-EG" sz="7200" b="1" dirty="0"/>
              <a:t>الآيات والعجائب التي صنعها</a:t>
            </a:r>
            <a:br>
              <a:rPr lang="ar-EG" sz="7200" b="1" dirty="0"/>
            </a:br>
            <a:r>
              <a:rPr lang="ar-EG" sz="7200" b="1" dirty="0"/>
              <a:t>(معي الله العلي) 2</a:t>
            </a:r>
            <a:br>
              <a:rPr lang="ar-EG" sz="7200" b="1" dirty="0"/>
            </a:br>
            <a:r>
              <a:rPr lang="ar-EG" sz="7200" b="1" dirty="0"/>
              <a:t>حسن عندي أن أخبر </a:t>
            </a:r>
            <a:r>
              <a:rPr lang="ar-EG" sz="7200" b="1" dirty="0" err="1"/>
              <a:t>بها</a:t>
            </a:r>
            <a:br>
              <a:rPr lang="ar-EG" sz="7200" b="1" dirty="0"/>
            </a:br>
            <a:endParaRPr lang="ar-SA" sz="72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32319"/>
            <a:ext cx="9144000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(آياته ما أعظمها </a:t>
            </a:r>
          </a:p>
          <a:p>
            <a:pPr algn="ctr" rtl="1"/>
            <a:r>
              <a:rPr lang="ar-EG" sz="8000" b="1" dirty="0"/>
              <a:t>وعجائبه ما أقواها) 2</a:t>
            </a:r>
            <a:br>
              <a:rPr lang="ar-EG" sz="8000" b="1" dirty="0"/>
            </a:br>
            <a:r>
              <a:rPr lang="ar-EG" sz="8000" b="1" dirty="0"/>
              <a:t>ملكوته ملكوت أبدي</a:t>
            </a:r>
            <a:br>
              <a:rPr lang="ar-EG" sz="8000" b="1" dirty="0"/>
            </a:br>
            <a:r>
              <a:rPr lang="ar-EG" sz="8000" b="1" dirty="0"/>
              <a:t>وسلطانه إلى دور فدور</a:t>
            </a:r>
          </a:p>
          <a:p>
            <a:pPr algn="ctr"/>
            <a:br>
              <a:rPr lang="ar-EG" sz="8000" b="1" dirty="0"/>
            </a:br>
            <a:endParaRPr lang="ar-SA" sz="8800" b="1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41</Words>
  <Application>Microsoft Office PowerPoint</Application>
  <PresentationFormat>عرض على الشاشة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2023-12-23T12:49:54Z</dcterms:modified>
</cp:coreProperties>
</file>